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webextensions/webextension3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88" r:id="rId4"/>
    <p:sldMasterId id="2147483840" r:id="rId5"/>
  </p:sldMasterIdLst>
  <p:notesMasterIdLst>
    <p:notesMasterId r:id="rId18"/>
  </p:notesMasterIdLst>
  <p:handoutMasterIdLst>
    <p:handoutMasterId r:id="rId19"/>
  </p:handoutMasterIdLst>
  <p:sldIdLst>
    <p:sldId id="257" r:id="rId6"/>
    <p:sldId id="342" r:id="rId7"/>
    <p:sldId id="281" r:id="rId8"/>
    <p:sldId id="348" r:id="rId9"/>
    <p:sldId id="550" r:id="rId10"/>
    <p:sldId id="559" r:id="rId11"/>
    <p:sldId id="560" r:id="rId12"/>
    <p:sldId id="555" r:id="rId13"/>
    <p:sldId id="518" r:id="rId14"/>
    <p:sldId id="557" r:id="rId15"/>
    <p:sldId id="490" r:id="rId16"/>
    <p:sldId id="489" r:id="rId1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440F7A1-F16E-A2AC-6EBA-377E5D473571}" name="Peder Røsand" initials="PR" userId="S::peder@opinion.no::de93cae9-26b2-467f-afca-c5a134d5e56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le Brauteset" initials="OB" lastIdx="1" clrIdx="0">
    <p:extLst>
      <p:ext uri="{19B8F6BF-5375-455C-9EA6-DF929625EA0E}">
        <p15:presenceInfo xmlns:p15="http://schemas.microsoft.com/office/powerpoint/2012/main" userId="S::ob@opinion.no::cf29ebab-197f-4e92-8a01-c23f9659284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9483"/>
    <a:srgbClr val="60ABAB"/>
    <a:srgbClr val="515350"/>
    <a:srgbClr val="F26649"/>
    <a:srgbClr val="A7D5B6"/>
    <a:srgbClr val="8CB4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81E6CA-A0CF-476D-8A31-FB26A3A8014E}" v="1" dt="2026-07-30T13:31:35.0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44" autoAdjust="0"/>
    <p:restoredTop sz="94672"/>
  </p:normalViewPr>
  <p:slideViewPr>
    <p:cSldViewPr snapToGrid="0" snapToObjects="1">
      <p:cViewPr varScale="1">
        <p:scale>
          <a:sx n="71" d="100"/>
          <a:sy n="71" d="100"/>
        </p:scale>
        <p:origin x="368" y="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5" d="100"/>
          <a:sy n="85" d="100"/>
        </p:scale>
        <p:origin x="380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e Brauteset" userId="cf29ebab-197f-4e92-8a01-c23f96592845" providerId="ADAL" clId="{60575B25-E752-4AD7-8D7D-491C346B7A00}"/>
    <pc:docChg chg="delSld modSld">
      <pc:chgData name="Ole Brauteset" userId="cf29ebab-197f-4e92-8a01-c23f96592845" providerId="ADAL" clId="{60575B25-E752-4AD7-8D7D-491C346B7A00}" dt="2026-07-30T13:38:37.784" v="238" actId="47"/>
      <pc:docMkLst>
        <pc:docMk/>
      </pc:docMkLst>
      <pc:sldChg chg="modSp mod">
        <pc:chgData name="Ole Brauteset" userId="cf29ebab-197f-4e92-8a01-c23f96592845" providerId="ADAL" clId="{60575B25-E752-4AD7-8D7D-491C346B7A00}" dt="2026-07-30T12:32:46.671" v="36" actId="20577"/>
        <pc:sldMkLst>
          <pc:docMk/>
          <pc:sldMk cId="3800263714" sldId="257"/>
        </pc:sldMkLst>
        <pc:spChg chg="mod">
          <ac:chgData name="Ole Brauteset" userId="cf29ebab-197f-4e92-8a01-c23f96592845" providerId="ADAL" clId="{60575B25-E752-4AD7-8D7D-491C346B7A00}" dt="2026-07-30T12:32:46.671" v="36" actId="20577"/>
          <ac:spMkLst>
            <pc:docMk/>
            <pc:sldMk cId="3800263714" sldId="257"/>
            <ac:spMk id="3" creationId="{F1E632C9-8C34-9A49-8228-F6C562E80793}"/>
          </ac:spMkLst>
        </pc:spChg>
      </pc:sldChg>
      <pc:sldChg chg="modSp mod">
        <pc:chgData name="Ole Brauteset" userId="cf29ebab-197f-4e92-8a01-c23f96592845" providerId="ADAL" clId="{60575B25-E752-4AD7-8D7D-491C346B7A00}" dt="2026-07-30T13:36:20.105" v="210" actId="20577"/>
        <pc:sldMkLst>
          <pc:docMk/>
          <pc:sldMk cId="0" sldId="518"/>
        </pc:sldMkLst>
        <pc:graphicFrameChg chg="modGraphic">
          <ac:chgData name="Ole Brauteset" userId="cf29ebab-197f-4e92-8a01-c23f96592845" providerId="ADAL" clId="{60575B25-E752-4AD7-8D7D-491C346B7A00}" dt="2026-07-30T13:36:20.105" v="210" actId="20577"/>
          <ac:graphicFrameMkLst>
            <pc:docMk/>
            <pc:sldMk cId="0" sldId="518"/>
            <ac:graphicFrameMk id="3" creationId="{00000000-0000-0000-0000-000000000000}"/>
          </ac:graphicFrameMkLst>
        </pc:graphicFrameChg>
      </pc:sldChg>
      <pc:sldChg chg="modSp mod">
        <pc:chgData name="Ole Brauteset" userId="cf29ebab-197f-4e92-8a01-c23f96592845" providerId="ADAL" clId="{60575B25-E752-4AD7-8D7D-491C346B7A00}" dt="2026-07-02T08:24:23.235" v="35" actId="27918"/>
        <pc:sldMkLst>
          <pc:docMk/>
          <pc:sldMk cId="460683651" sldId="550"/>
        </pc:sldMkLst>
        <pc:spChg chg="mod">
          <ac:chgData name="Ole Brauteset" userId="cf29ebab-197f-4e92-8a01-c23f96592845" providerId="ADAL" clId="{60575B25-E752-4AD7-8D7D-491C346B7A00}" dt="2026-07-02T08:14:44.212" v="13" actId="20577"/>
          <ac:spMkLst>
            <pc:docMk/>
            <pc:sldMk cId="460683651" sldId="550"/>
            <ac:spMk id="2" creationId="{DC8AEE43-912F-48FC-B1A4-BD2B76928609}"/>
          </ac:spMkLst>
        </pc:spChg>
      </pc:sldChg>
      <pc:sldChg chg="del">
        <pc:chgData name="Ole Brauteset" userId="cf29ebab-197f-4e92-8a01-c23f96592845" providerId="ADAL" clId="{60575B25-E752-4AD7-8D7D-491C346B7A00}" dt="2026-07-30T13:38:37.784" v="238" actId="47"/>
        <pc:sldMkLst>
          <pc:docMk/>
          <pc:sldMk cId="996231533" sldId="552"/>
        </pc:sldMkLst>
      </pc:sldChg>
      <pc:sldChg chg="modSp mod">
        <pc:chgData name="Ole Brauteset" userId="cf29ebab-197f-4e92-8a01-c23f96592845" providerId="ADAL" clId="{60575B25-E752-4AD7-8D7D-491C346B7A00}" dt="2026-07-30T13:31:35.003" v="130"/>
        <pc:sldMkLst>
          <pc:docMk/>
          <pc:sldMk cId="685736898" sldId="555"/>
        </pc:sldMkLst>
        <pc:graphicFrameChg chg="mod">
          <ac:chgData name="Ole Brauteset" userId="cf29ebab-197f-4e92-8a01-c23f96592845" providerId="ADAL" clId="{60575B25-E752-4AD7-8D7D-491C346B7A00}" dt="2026-07-30T13:31:35.003" v="130"/>
          <ac:graphicFrameMkLst>
            <pc:docMk/>
            <pc:sldMk cId="685736898" sldId="555"/>
            <ac:graphicFrameMk id="37" creationId="{7EDD619A-580B-CA24-6CC0-4686DB7D831C}"/>
          </ac:graphicFrameMkLst>
        </pc:graphicFrameChg>
      </pc:sldChg>
      <pc:sldChg chg="modSp mod">
        <pc:chgData name="Ole Brauteset" userId="cf29ebab-197f-4e92-8a01-c23f96592845" providerId="ADAL" clId="{60575B25-E752-4AD7-8D7D-491C346B7A00}" dt="2026-07-30T13:38:19.967" v="237" actId="20577"/>
        <pc:sldMkLst>
          <pc:docMk/>
          <pc:sldMk cId="1631350959" sldId="557"/>
        </pc:sldMkLst>
        <pc:graphicFrameChg chg="modGraphic">
          <ac:chgData name="Ole Brauteset" userId="cf29ebab-197f-4e92-8a01-c23f96592845" providerId="ADAL" clId="{60575B25-E752-4AD7-8D7D-491C346B7A00}" dt="2026-07-30T13:38:19.967" v="237" actId="20577"/>
          <ac:graphicFrameMkLst>
            <pc:docMk/>
            <pc:sldMk cId="1631350959" sldId="557"/>
            <ac:graphicFrameMk id="3" creationId="{7F17B12D-B04E-0ABE-801E-E562C3F8239B}"/>
          </ac:graphicFrameMkLst>
        </pc:graphicFrameChg>
      </pc:sldChg>
      <pc:sldChg chg="mod">
        <pc:chgData name="Ole Brauteset" userId="cf29ebab-197f-4e92-8a01-c23f96592845" providerId="ADAL" clId="{60575B25-E752-4AD7-8D7D-491C346B7A00}" dt="2026-07-30T12:43:44.297" v="66" actId="27918"/>
        <pc:sldMkLst>
          <pc:docMk/>
          <pc:sldMk cId="1242343555" sldId="559"/>
        </pc:sldMkLst>
      </pc:sldChg>
      <pc:sldChg chg="mod">
        <pc:chgData name="Ole Brauteset" userId="cf29ebab-197f-4e92-8a01-c23f96592845" providerId="ADAL" clId="{60575B25-E752-4AD7-8D7D-491C346B7A00}" dt="2026-07-30T13:00:13.293" v="97" actId="27918"/>
        <pc:sldMkLst>
          <pc:docMk/>
          <pc:sldMk cId="706560191" sldId="560"/>
        </pc:sldMkLst>
      </pc:sldChg>
      <pc:sldChg chg="del">
        <pc:chgData name="Ole Brauteset" userId="cf29ebab-197f-4e92-8a01-c23f96592845" providerId="ADAL" clId="{60575B25-E752-4AD7-8D7D-491C346B7A00}" dt="2026-07-30T13:38:37.784" v="238" actId="47"/>
        <pc:sldMkLst>
          <pc:docMk/>
          <pc:sldMk cId="819104653" sldId="561"/>
        </pc:sldMkLst>
      </pc:sldChg>
      <pc:sldChg chg="del">
        <pc:chgData name="Ole Brauteset" userId="cf29ebab-197f-4e92-8a01-c23f96592845" providerId="ADAL" clId="{60575B25-E752-4AD7-8D7D-491C346B7A00}" dt="2026-07-30T13:38:37.784" v="238" actId="47"/>
        <pc:sldMkLst>
          <pc:docMk/>
          <pc:sldMk cId="797189798" sldId="562"/>
        </pc:sldMkLst>
      </pc:sldChg>
      <pc:sldChg chg="del">
        <pc:chgData name="Ole Brauteset" userId="cf29ebab-197f-4e92-8a01-c23f96592845" providerId="ADAL" clId="{60575B25-E752-4AD7-8D7D-491C346B7A00}" dt="2026-07-30T13:38:37.784" v="238" actId="47"/>
        <pc:sldMkLst>
          <pc:docMk/>
          <pc:sldMk cId="2681180903" sldId="563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014731404676331"/>
          <c:y val="3.1941906791121681E-2"/>
          <c:w val="0.63929036533104378"/>
          <c:h val="0.8628344585031605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Juni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mc="http://schemas.openxmlformats.org/markup-compatibility/2006" xmlns:c14="http://schemas.microsoft.com/office/drawing/2007/8/2/chart" xmlns:c15="http://schemas.microsoft.com/office/drawing/2012/chart" xmlns:c16="http://schemas.microsoft.com/office/drawing/2014/chart" xmlns:c16r3="http://schemas.microsoft.com/office/drawing/2017/03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'Ark1'!$A$2:$A$16</c:f>
              <c:strCache>
                <c:ptCount val="15"/>
                <c:pt idx="0">
                  <c:v>Motorsykkel/moped/scooter</c:v>
                </c:pt>
                <c:pt idx="1">
                  <c:v>Fritidsbåt</c:v>
                </c:pt>
                <c:pt idx="2">
                  <c:v>Rutebåt/hurtigbåt</c:v>
                </c:pt>
                <c:pt idx="3">
                  <c:v>Sparkesykkel (el eller vanlig)</c:v>
                </c:pt>
                <c:pt idx="4">
                  <c:v>El-sykkel</c:v>
                </c:pt>
                <c:pt idx="5">
                  <c:v>Fly innland</c:v>
                </c:pt>
                <c:pt idx="6">
                  <c:v>Fly til/fra Norge</c:v>
                </c:pt>
                <c:pt idx="7">
                  <c:v>Taxi</c:v>
                </c:pt>
                <c:pt idx="8">
                  <c:v>Vanlig sykkel (ikke elektrisk)</c:v>
                </c:pt>
                <c:pt idx="9">
                  <c:v>Ferge</c:v>
                </c:pt>
                <c:pt idx="10">
                  <c:v>Tog</c:v>
                </c:pt>
                <c:pt idx="11">
                  <c:v>Buss/trikk/bane</c:v>
                </c:pt>
                <c:pt idx="12">
                  <c:v>Bil som fører</c:v>
                </c:pt>
                <c:pt idx="13">
                  <c:v>Bil som passasjer</c:v>
                </c:pt>
                <c:pt idx="14">
                  <c:v>Gange/spasere</c:v>
                </c:pt>
              </c:strCache>
            </c:strRef>
          </c:cat>
          <c:val>
            <c:numRef>
              <c:f>'Ark1'!$B$2:$B$16</c:f>
              <c:numCache>
                <c:formatCode>0.0</c:formatCode>
                <c:ptCount val="15"/>
                <c:pt idx="0">
                  <c:v>5.4</c:v>
                </c:pt>
                <c:pt idx="1">
                  <c:v>11.3</c:v>
                </c:pt>
                <c:pt idx="2">
                  <c:v>11.4</c:v>
                </c:pt>
                <c:pt idx="3">
                  <c:v>12.4</c:v>
                </c:pt>
                <c:pt idx="4">
                  <c:v>14.4</c:v>
                </c:pt>
                <c:pt idx="5">
                  <c:v>16.5</c:v>
                </c:pt>
                <c:pt idx="6">
                  <c:v>18.899999999999999</c:v>
                </c:pt>
                <c:pt idx="7">
                  <c:v>19.899999999999999</c:v>
                </c:pt>
                <c:pt idx="8">
                  <c:v>23.9</c:v>
                </c:pt>
                <c:pt idx="9">
                  <c:v>25.4</c:v>
                </c:pt>
                <c:pt idx="10">
                  <c:v>35.200000000000003</c:v>
                </c:pt>
                <c:pt idx="11">
                  <c:v>61.3</c:v>
                </c:pt>
                <c:pt idx="12">
                  <c:v>81</c:v>
                </c:pt>
                <c:pt idx="13">
                  <c:v>82.5</c:v>
                </c:pt>
                <c:pt idx="14">
                  <c:v>93.8</c:v>
                </c:pt>
              </c:numCache>
            </c:numRef>
          </c:val>
          <c:extLst xmlns:c15="http://schemas.microsoft.com/office/drawing/2012/chart" xmlns:mc="http://schemas.openxmlformats.org/markup-compatibility/2006" xmlns:c14="http://schemas.microsoft.com/office/drawing/2007/8/2/chart" xmlns:c16="http://schemas.microsoft.com/office/drawing/2014/chart" xmlns:c16r3="http://schemas.microsoft.com/office/drawing/2017/03/chart">
            <c:ext xmlns:c16="http://schemas.microsoft.com/office/drawing/2014/chart" uri="{C3380CC4-5D6E-409C-BE32-E72D297353CC}">
              <c16:uniqueId val="{00000000-2D8F-49CA-95A5-41BC1C0EB01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448969520"/>
        <c:axId val="595230480"/>
      </c:barChart>
      <c:catAx>
        <c:axId val="4489695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95230480"/>
        <c:crosses val="autoZero"/>
        <c:auto val="1"/>
        <c:lblAlgn val="ctr"/>
        <c:lblOffset val="100"/>
        <c:noMultiLvlLbl val="0"/>
      </c:catAx>
      <c:valAx>
        <c:axId val="595230480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crossAx val="448969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5="http://schemas.microsoft.com/office/drawing/2012/chart" xmlns:mc="http://schemas.openxmlformats.org/markup-compatibility/2006" xmlns:c14="http://schemas.microsoft.com/office/drawing/2007/8/2/chart" xmlns:c16="http://schemas.microsoft.com/office/drawing/2014/chart" xmlns:c16r3="http://schemas.microsoft.com/office/drawing/2017/03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702398063744351E-2"/>
          <c:y val="2.8123529516673136E-2"/>
          <c:w val="0.77563322264590184"/>
          <c:h val="0.75381942681960379"/>
        </c:manualLayout>
      </c:layout>
      <c:lineChart>
        <c:grouping val="standard"/>
        <c:varyColors val="0"/>
        <c:ser>
          <c:idx val="2"/>
          <c:order val="0"/>
          <c:tx>
            <c:strRef>
              <c:f>'Ark1'!$D$1</c:f>
              <c:strCache>
                <c:ptCount val="1"/>
                <c:pt idx="0">
                  <c:v>Buss/trikk/bane</c:v>
                </c:pt>
              </c:strCache>
            </c:strRef>
          </c:tx>
          <c:spPr>
            <a:ln w="28575" cap="rnd">
              <a:solidFill>
                <a:schemeClr val="accent4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noFill/>
              </a:ln>
              <a:effectLst/>
            </c:spPr>
          </c:marker>
          <c:cat>
            <c:strRef>
              <c:f>'Ark1'!$A$2:$A$55</c:f>
              <c:strCache>
                <c:ptCount val="54"/>
                <c:pt idx="0">
                  <c:v>Januar 2022 (1007)</c:v>
                </c:pt>
                <c:pt idx="1">
                  <c:v>Februar 2022 (1022)</c:v>
                </c:pt>
                <c:pt idx="2">
                  <c:v>Mars 2022 (1048)</c:v>
                </c:pt>
                <c:pt idx="3">
                  <c:v>April 2022 (1051)</c:v>
                </c:pt>
                <c:pt idx="4">
                  <c:v>Mai 2022 (1035)</c:v>
                </c:pt>
                <c:pt idx="5">
                  <c:v>Juni 2022 (1026)</c:v>
                </c:pt>
                <c:pt idx="6">
                  <c:v>Juli 2022 (1010)</c:v>
                </c:pt>
                <c:pt idx="7">
                  <c:v>August 2022 (1053)</c:v>
                </c:pt>
                <c:pt idx="8">
                  <c:v>September 2022 (1018)</c:v>
                </c:pt>
                <c:pt idx="9">
                  <c:v>Oktober 2022 (1051)</c:v>
                </c:pt>
                <c:pt idx="10">
                  <c:v>November 2022 (1052)</c:v>
                </c:pt>
                <c:pt idx="11">
                  <c:v>Desember 2022 (1026)</c:v>
                </c:pt>
                <c:pt idx="12">
                  <c:v>Januar 2023 (1052)</c:v>
                </c:pt>
                <c:pt idx="13">
                  <c:v>Februar 2023 (1050)</c:v>
                </c:pt>
                <c:pt idx="14">
                  <c:v>Mars 2023 (1011)</c:v>
                </c:pt>
                <c:pt idx="15">
                  <c:v>April 2023 (1015)</c:v>
                </c:pt>
                <c:pt idx="16">
                  <c:v>Mai 2023 (1029)</c:v>
                </c:pt>
                <c:pt idx="17">
                  <c:v>Juni 2023 (1086)</c:v>
                </c:pt>
                <c:pt idx="18">
                  <c:v>Juli 2023 (1042)</c:v>
                </c:pt>
                <c:pt idx="19">
                  <c:v>August 2023 (1051)</c:v>
                </c:pt>
                <c:pt idx="20">
                  <c:v>September 2023 (1042)</c:v>
                </c:pt>
                <c:pt idx="21">
                  <c:v>Oktober 2023 (1022)</c:v>
                </c:pt>
                <c:pt idx="22">
                  <c:v>November 2023 (1036)</c:v>
                </c:pt>
                <c:pt idx="23">
                  <c:v>Desember 2023 (1044)</c:v>
                </c:pt>
                <c:pt idx="24">
                  <c:v>Januar 2024 (1049)</c:v>
                </c:pt>
                <c:pt idx="25">
                  <c:v>Februar 2024 (1038)</c:v>
                </c:pt>
                <c:pt idx="26">
                  <c:v>Mars 2024 (1041)</c:v>
                </c:pt>
                <c:pt idx="27">
                  <c:v>April 2024 (1034)</c:v>
                </c:pt>
                <c:pt idx="28">
                  <c:v>Mai 2024 (1050)</c:v>
                </c:pt>
                <c:pt idx="29">
                  <c:v>Juni 2024 (1008)</c:v>
                </c:pt>
                <c:pt idx="30">
                  <c:v>Juli 2024 (1100)</c:v>
                </c:pt>
                <c:pt idx="31">
                  <c:v>August 2024 (1025)</c:v>
                </c:pt>
                <c:pt idx="32">
                  <c:v>September 2024 (1060)</c:v>
                </c:pt>
                <c:pt idx="33">
                  <c:v>Oktober 2024 (1004)</c:v>
                </c:pt>
                <c:pt idx="34">
                  <c:v>November 2024 (1001)</c:v>
                </c:pt>
                <c:pt idx="35">
                  <c:v>Desember 2024 (1007)</c:v>
                </c:pt>
                <c:pt idx="36">
                  <c:v>Januar 2025 (1000)</c:v>
                </c:pt>
                <c:pt idx="37">
                  <c:v>Februar 2025 (1000)</c:v>
                </c:pt>
                <c:pt idx="38">
                  <c:v>Mars 2025 (1000)</c:v>
                </c:pt>
                <c:pt idx="39">
                  <c:v>April 2025 (1000)</c:v>
                </c:pt>
                <c:pt idx="40">
                  <c:v>Mai 2025 (1000)</c:v>
                </c:pt>
                <c:pt idx="41">
                  <c:v>Juni 2025 (1065)</c:v>
                </c:pt>
                <c:pt idx="42">
                  <c:v>Juli 2025 (1001)</c:v>
                </c:pt>
                <c:pt idx="43">
                  <c:v>August 2025 (1000)</c:v>
                </c:pt>
                <c:pt idx="44">
                  <c:v>September 2025 (1000)</c:v>
                </c:pt>
                <c:pt idx="45">
                  <c:v>Oktober 2025 (1000)</c:v>
                </c:pt>
                <c:pt idx="46">
                  <c:v>November 2025 (1001)</c:v>
                </c:pt>
                <c:pt idx="47">
                  <c:v>Desember 2025 (1000)</c:v>
                </c:pt>
                <c:pt idx="48">
                  <c:v>Januar 2026 (1000)</c:v>
                </c:pt>
                <c:pt idx="49">
                  <c:v>Februar 2026 (1004)</c:v>
                </c:pt>
                <c:pt idx="50">
                  <c:v>Mars 2026 (1019)</c:v>
                </c:pt>
                <c:pt idx="51">
                  <c:v>April 2026 (1001)</c:v>
                </c:pt>
                <c:pt idx="52">
                  <c:v>May 2026 (1000)</c:v>
                </c:pt>
                <c:pt idx="53">
                  <c:v>Juni 2026 (1000)</c:v>
                </c:pt>
              </c:strCache>
            </c:strRef>
          </c:cat>
          <c:val>
            <c:numRef>
              <c:f>'Ark1'!$D$2:$D$55</c:f>
              <c:numCache>
                <c:formatCode>0.0</c:formatCode>
                <c:ptCount val="54"/>
                <c:pt idx="0">
                  <c:v>33.786040413990001</c:v>
                </c:pt>
                <c:pt idx="1">
                  <c:v>43.37666195069</c:v>
                </c:pt>
                <c:pt idx="2">
                  <c:v>45.771467053530003</c:v>
                </c:pt>
                <c:pt idx="3">
                  <c:v>50.403105289590002</c:v>
                </c:pt>
                <c:pt idx="4">
                  <c:v>51.587027892910001</c:v>
                </c:pt>
                <c:pt idx="5">
                  <c:v>51.05765575873</c:v>
                </c:pt>
                <c:pt idx="6">
                  <c:v>50.372169272050002</c:v>
                </c:pt>
                <c:pt idx="7">
                  <c:v>52.48971260858</c:v>
                </c:pt>
                <c:pt idx="8">
                  <c:v>52.899201528710002</c:v>
                </c:pt>
                <c:pt idx="9">
                  <c:v>56.362721672269998</c:v>
                </c:pt>
                <c:pt idx="10">
                  <c:v>57.41868081538</c:v>
                </c:pt>
                <c:pt idx="11">
                  <c:v>57.829570124169997</c:v>
                </c:pt>
                <c:pt idx="12">
                  <c:v>54.863083684620001</c:v>
                </c:pt>
                <c:pt idx="13">
                  <c:v>53.8162940729</c:v>
                </c:pt>
                <c:pt idx="14">
                  <c:v>54.778114616400003</c:v>
                </c:pt>
                <c:pt idx="15">
                  <c:v>56.239571985589997</c:v>
                </c:pt>
                <c:pt idx="16">
                  <c:v>56.968539464529997</c:v>
                </c:pt>
                <c:pt idx="17">
                  <c:v>57.12160697257</c:v>
                </c:pt>
                <c:pt idx="18">
                  <c:v>55.544668138859997</c:v>
                </c:pt>
                <c:pt idx="19">
                  <c:v>53.365528142450003</c:v>
                </c:pt>
                <c:pt idx="20">
                  <c:v>57.545949794290003</c:v>
                </c:pt>
                <c:pt idx="21">
                  <c:v>58.565553946679998</c:v>
                </c:pt>
                <c:pt idx="22">
                  <c:v>57.574395448040001</c:v>
                </c:pt>
                <c:pt idx="23">
                  <c:v>60.247521979650003</c:v>
                </c:pt>
                <c:pt idx="24">
                  <c:v>54.325305185220003</c:v>
                </c:pt>
                <c:pt idx="25">
                  <c:v>55.691280964210002</c:v>
                </c:pt>
                <c:pt idx="26">
                  <c:v>57.012759031949997</c:v>
                </c:pt>
                <c:pt idx="27">
                  <c:v>60.18592839595</c:v>
                </c:pt>
                <c:pt idx="28">
                  <c:v>58.690346230149999</c:v>
                </c:pt>
                <c:pt idx="29">
                  <c:v>57.549727747920002</c:v>
                </c:pt>
                <c:pt idx="30">
                  <c:v>57.926453021039997</c:v>
                </c:pt>
                <c:pt idx="31">
                  <c:v>55.065309355990003</c:v>
                </c:pt>
                <c:pt idx="32">
                  <c:v>61.032872448409996</c:v>
                </c:pt>
                <c:pt idx="33">
                  <c:v>60.996948807210003</c:v>
                </c:pt>
                <c:pt idx="34">
                  <c:v>60.425162189680002</c:v>
                </c:pt>
                <c:pt idx="35">
                  <c:v>60.975139384899997</c:v>
                </c:pt>
                <c:pt idx="36">
                  <c:v>57.344073282860002</c:v>
                </c:pt>
                <c:pt idx="37">
                  <c:v>58.217521127680001</c:v>
                </c:pt>
                <c:pt idx="38">
                  <c:v>58.643286333379997</c:v>
                </c:pt>
                <c:pt idx="39">
                  <c:v>58.962772993750001</c:v>
                </c:pt>
                <c:pt idx="40">
                  <c:v>57.60422294768</c:v>
                </c:pt>
                <c:pt idx="41">
                  <c:v>58.427057705419998</c:v>
                </c:pt>
                <c:pt idx="42">
                  <c:v>60.329905665239998</c:v>
                </c:pt>
                <c:pt idx="43">
                  <c:v>57.057295177429999</c:v>
                </c:pt>
                <c:pt idx="44">
                  <c:v>58.312589274990003</c:v>
                </c:pt>
                <c:pt idx="45">
                  <c:v>61.157256131840001</c:v>
                </c:pt>
                <c:pt idx="46">
                  <c:v>59.316226706679998</c:v>
                </c:pt>
                <c:pt idx="47">
                  <c:v>60.28040815256</c:v>
                </c:pt>
                <c:pt idx="48">
                  <c:v>57.7</c:v>
                </c:pt>
                <c:pt idx="49">
                  <c:v>56.3</c:v>
                </c:pt>
                <c:pt idx="50">
                  <c:v>59.7</c:v>
                </c:pt>
                <c:pt idx="51">
                  <c:v>57.3</c:v>
                </c:pt>
                <c:pt idx="52">
                  <c:v>58.3</c:v>
                </c:pt>
                <c:pt idx="53">
                  <c:v>61.3</c:v>
                </c:pt>
              </c:numCache>
            </c:numRef>
          </c:val>
          <c:smooth val="0"/>
          <c:extLst xmlns:c16r3="http://schemas.microsoft.com/office/drawing/2017/03/chart" xmlns:c16="http://schemas.microsoft.com/office/drawing/2014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02-F3EF-4376-8FBB-E45A0ED00A27}"/>
            </c:ext>
          </c:extLst>
        </c:ser>
        <c:ser>
          <c:idx val="3"/>
          <c:order val="1"/>
          <c:tx>
            <c:strRef>
              <c:f>'Ark1'!$E$1</c:f>
              <c:strCache>
                <c:ptCount val="1"/>
                <c:pt idx="0">
                  <c:v>Tog</c:v>
                </c:pt>
              </c:strCache>
            </c:strRef>
          </c:tx>
          <c:spPr>
            <a:ln w="28575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75000"/>
                </a:schemeClr>
              </a:solidFill>
              <a:ln w="9525"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cat>
            <c:strRef>
              <c:f>'Ark1'!$A$2:$A$55</c:f>
              <c:strCache>
                <c:ptCount val="54"/>
                <c:pt idx="0">
                  <c:v>Januar 2022 (1007)</c:v>
                </c:pt>
                <c:pt idx="1">
                  <c:v>Februar 2022 (1022)</c:v>
                </c:pt>
                <c:pt idx="2">
                  <c:v>Mars 2022 (1048)</c:v>
                </c:pt>
                <c:pt idx="3">
                  <c:v>April 2022 (1051)</c:v>
                </c:pt>
                <c:pt idx="4">
                  <c:v>Mai 2022 (1035)</c:v>
                </c:pt>
                <c:pt idx="5">
                  <c:v>Juni 2022 (1026)</c:v>
                </c:pt>
                <c:pt idx="6">
                  <c:v>Juli 2022 (1010)</c:v>
                </c:pt>
                <c:pt idx="7">
                  <c:v>August 2022 (1053)</c:v>
                </c:pt>
                <c:pt idx="8">
                  <c:v>September 2022 (1018)</c:v>
                </c:pt>
                <c:pt idx="9">
                  <c:v>Oktober 2022 (1051)</c:v>
                </c:pt>
                <c:pt idx="10">
                  <c:v>November 2022 (1052)</c:v>
                </c:pt>
                <c:pt idx="11">
                  <c:v>Desember 2022 (1026)</c:v>
                </c:pt>
                <c:pt idx="12">
                  <c:v>Januar 2023 (1052)</c:v>
                </c:pt>
                <c:pt idx="13">
                  <c:v>Februar 2023 (1050)</c:v>
                </c:pt>
                <c:pt idx="14">
                  <c:v>Mars 2023 (1011)</c:v>
                </c:pt>
                <c:pt idx="15">
                  <c:v>April 2023 (1015)</c:v>
                </c:pt>
                <c:pt idx="16">
                  <c:v>Mai 2023 (1029)</c:v>
                </c:pt>
                <c:pt idx="17">
                  <c:v>Juni 2023 (1086)</c:v>
                </c:pt>
                <c:pt idx="18">
                  <c:v>Juli 2023 (1042)</c:v>
                </c:pt>
                <c:pt idx="19">
                  <c:v>August 2023 (1051)</c:v>
                </c:pt>
                <c:pt idx="20">
                  <c:v>September 2023 (1042)</c:v>
                </c:pt>
                <c:pt idx="21">
                  <c:v>Oktober 2023 (1022)</c:v>
                </c:pt>
                <c:pt idx="22">
                  <c:v>November 2023 (1036)</c:v>
                </c:pt>
                <c:pt idx="23">
                  <c:v>Desember 2023 (1044)</c:v>
                </c:pt>
                <c:pt idx="24">
                  <c:v>Januar 2024 (1049)</c:v>
                </c:pt>
                <c:pt idx="25">
                  <c:v>Februar 2024 (1038)</c:v>
                </c:pt>
                <c:pt idx="26">
                  <c:v>Mars 2024 (1041)</c:v>
                </c:pt>
                <c:pt idx="27">
                  <c:v>April 2024 (1034)</c:v>
                </c:pt>
                <c:pt idx="28">
                  <c:v>Mai 2024 (1050)</c:v>
                </c:pt>
                <c:pt idx="29">
                  <c:v>Juni 2024 (1008)</c:v>
                </c:pt>
                <c:pt idx="30">
                  <c:v>Juli 2024 (1100)</c:v>
                </c:pt>
                <c:pt idx="31">
                  <c:v>August 2024 (1025)</c:v>
                </c:pt>
                <c:pt idx="32">
                  <c:v>September 2024 (1060)</c:v>
                </c:pt>
                <c:pt idx="33">
                  <c:v>Oktober 2024 (1004)</c:v>
                </c:pt>
                <c:pt idx="34">
                  <c:v>November 2024 (1001)</c:v>
                </c:pt>
                <c:pt idx="35">
                  <c:v>Desember 2024 (1007)</c:v>
                </c:pt>
                <c:pt idx="36">
                  <c:v>Januar 2025 (1000)</c:v>
                </c:pt>
                <c:pt idx="37">
                  <c:v>Februar 2025 (1000)</c:v>
                </c:pt>
                <c:pt idx="38">
                  <c:v>Mars 2025 (1000)</c:v>
                </c:pt>
                <c:pt idx="39">
                  <c:v>April 2025 (1000)</c:v>
                </c:pt>
                <c:pt idx="40">
                  <c:v>Mai 2025 (1000)</c:v>
                </c:pt>
                <c:pt idx="41">
                  <c:v>Juni 2025 (1065)</c:v>
                </c:pt>
                <c:pt idx="42">
                  <c:v>Juli 2025 (1001)</c:v>
                </c:pt>
                <c:pt idx="43">
                  <c:v>August 2025 (1000)</c:v>
                </c:pt>
                <c:pt idx="44">
                  <c:v>September 2025 (1000)</c:v>
                </c:pt>
                <c:pt idx="45">
                  <c:v>Oktober 2025 (1000)</c:v>
                </c:pt>
                <c:pt idx="46">
                  <c:v>November 2025 (1001)</c:v>
                </c:pt>
                <c:pt idx="47">
                  <c:v>Desember 2025 (1000)</c:v>
                </c:pt>
                <c:pt idx="48">
                  <c:v>Januar 2026 (1000)</c:v>
                </c:pt>
                <c:pt idx="49">
                  <c:v>Februar 2026 (1004)</c:v>
                </c:pt>
                <c:pt idx="50">
                  <c:v>Mars 2026 (1019)</c:v>
                </c:pt>
                <c:pt idx="51">
                  <c:v>April 2026 (1001)</c:v>
                </c:pt>
                <c:pt idx="52">
                  <c:v>May 2026 (1000)</c:v>
                </c:pt>
                <c:pt idx="53">
                  <c:v>Juni 2026 (1000)</c:v>
                </c:pt>
              </c:strCache>
            </c:strRef>
          </c:cat>
          <c:val>
            <c:numRef>
              <c:f>'Ark1'!$E$2:$E$55</c:f>
              <c:numCache>
                <c:formatCode>0.0</c:formatCode>
                <c:ptCount val="54"/>
                <c:pt idx="0">
                  <c:v>18.868199914470001</c:v>
                </c:pt>
                <c:pt idx="1">
                  <c:v>21.134535122300001</c:v>
                </c:pt>
                <c:pt idx="2">
                  <c:v>25.248208228269998</c:v>
                </c:pt>
                <c:pt idx="3">
                  <c:v>32.772328697740001</c:v>
                </c:pt>
                <c:pt idx="4">
                  <c:v>30.246243582040002</c:v>
                </c:pt>
                <c:pt idx="5">
                  <c:v>30.45051020204</c:v>
                </c:pt>
                <c:pt idx="6">
                  <c:v>28.960685398359999</c:v>
                </c:pt>
                <c:pt idx="7">
                  <c:v>33.177635015729997</c:v>
                </c:pt>
                <c:pt idx="8">
                  <c:v>30.71850035924</c:v>
                </c:pt>
                <c:pt idx="9">
                  <c:v>34.844963750790001</c:v>
                </c:pt>
                <c:pt idx="10">
                  <c:v>35.611919326879999</c:v>
                </c:pt>
                <c:pt idx="11">
                  <c:v>34.358346344259999</c:v>
                </c:pt>
                <c:pt idx="12">
                  <c:v>31.622401114820001</c:v>
                </c:pt>
                <c:pt idx="13">
                  <c:v>29.208046716729999</c:v>
                </c:pt>
                <c:pt idx="14">
                  <c:v>32.802993732810002</c:v>
                </c:pt>
                <c:pt idx="15">
                  <c:v>33.105610971680001</c:v>
                </c:pt>
                <c:pt idx="16">
                  <c:v>33.455484060339998</c:v>
                </c:pt>
                <c:pt idx="17">
                  <c:v>34.068514867010002</c:v>
                </c:pt>
                <c:pt idx="18">
                  <c:v>34.637668658380001</c:v>
                </c:pt>
                <c:pt idx="19">
                  <c:v>33.548101166960002</c:v>
                </c:pt>
                <c:pt idx="20">
                  <c:v>33.705435230539997</c:v>
                </c:pt>
                <c:pt idx="21">
                  <c:v>38.147797638089997</c:v>
                </c:pt>
                <c:pt idx="22">
                  <c:v>35.168715128480002</c:v>
                </c:pt>
                <c:pt idx="23">
                  <c:v>34.563402093690001</c:v>
                </c:pt>
                <c:pt idx="24">
                  <c:v>34.767649752979999</c:v>
                </c:pt>
                <c:pt idx="25">
                  <c:v>30.64482546696</c:v>
                </c:pt>
                <c:pt idx="26">
                  <c:v>34.63325431402</c:v>
                </c:pt>
                <c:pt idx="27">
                  <c:v>39.373469471649997</c:v>
                </c:pt>
                <c:pt idx="28">
                  <c:v>31.916509202949999</c:v>
                </c:pt>
                <c:pt idx="29">
                  <c:v>35.607878074760002</c:v>
                </c:pt>
                <c:pt idx="30">
                  <c:v>35.348169442829999</c:v>
                </c:pt>
                <c:pt idx="31">
                  <c:v>35.744314432549999</c:v>
                </c:pt>
                <c:pt idx="32">
                  <c:v>36.312011495509999</c:v>
                </c:pt>
                <c:pt idx="33">
                  <c:v>36.700634803669999</c:v>
                </c:pt>
                <c:pt idx="34">
                  <c:v>41.026820547520003</c:v>
                </c:pt>
                <c:pt idx="35">
                  <c:v>36.805262746399997</c:v>
                </c:pt>
                <c:pt idx="36">
                  <c:v>32.08432964619</c:v>
                </c:pt>
                <c:pt idx="37">
                  <c:v>33.284642364120003</c:v>
                </c:pt>
                <c:pt idx="38">
                  <c:v>33.877212595030002</c:v>
                </c:pt>
                <c:pt idx="39">
                  <c:v>37.396322531679999</c:v>
                </c:pt>
                <c:pt idx="40">
                  <c:v>35.65194063093</c:v>
                </c:pt>
                <c:pt idx="41">
                  <c:v>35.435729397560003</c:v>
                </c:pt>
                <c:pt idx="42">
                  <c:v>38.97826154437</c:v>
                </c:pt>
                <c:pt idx="43">
                  <c:v>37.34636876255</c:v>
                </c:pt>
                <c:pt idx="44">
                  <c:v>32.890441850919999</c:v>
                </c:pt>
                <c:pt idx="45">
                  <c:v>36.908176368989999</c:v>
                </c:pt>
                <c:pt idx="46">
                  <c:v>36.968201098110001</c:v>
                </c:pt>
                <c:pt idx="47">
                  <c:v>36.982160528850002</c:v>
                </c:pt>
                <c:pt idx="48">
                  <c:v>33.6</c:v>
                </c:pt>
                <c:pt idx="49">
                  <c:v>31.3</c:v>
                </c:pt>
                <c:pt idx="50">
                  <c:v>34</c:v>
                </c:pt>
                <c:pt idx="51">
                  <c:v>33.9</c:v>
                </c:pt>
                <c:pt idx="52">
                  <c:v>34.4</c:v>
                </c:pt>
                <c:pt idx="53">
                  <c:v>35.200000000000003</c:v>
                </c:pt>
              </c:numCache>
            </c:numRef>
          </c:val>
          <c:smooth val="0"/>
          <c:extLst xmlns:c16r3="http://schemas.microsoft.com/office/drawing/2017/03/chart" xmlns:c16="http://schemas.microsoft.com/office/drawing/2014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0F-F3EF-4376-8FBB-E45A0ED00A27}"/>
            </c:ext>
          </c:extLst>
        </c:ser>
        <c:ser>
          <c:idx val="4"/>
          <c:order val="2"/>
          <c:tx>
            <c:strRef>
              <c:f>'Ark1'!$F$1</c:f>
              <c:strCache>
                <c:ptCount val="1"/>
                <c:pt idx="0">
                  <c:v>Taxi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'Ark1'!$A$2:$A$55</c:f>
              <c:strCache>
                <c:ptCount val="54"/>
                <c:pt idx="0">
                  <c:v>Januar 2022 (1007)</c:v>
                </c:pt>
                <c:pt idx="1">
                  <c:v>Februar 2022 (1022)</c:v>
                </c:pt>
                <c:pt idx="2">
                  <c:v>Mars 2022 (1048)</c:v>
                </c:pt>
                <c:pt idx="3">
                  <c:v>April 2022 (1051)</c:v>
                </c:pt>
                <c:pt idx="4">
                  <c:v>Mai 2022 (1035)</c:v>
                </c:pt>
                <c:pt idx="5">
                  <c:v>Juni 2022 (1026)</c:v>
                </c:pt>
                <c:pt idx="6">
                  <c:v>Juli 2022 (1010)</c:v>
                </c:pt>
                <c:pt idx="7">
                  <c:v>August 2022 (1053)</c:v>
                </c:pt>
                <c:pt idx="8">
                  <c:v>September 2022 (1018)</c:v>
                </c:pt>
                <c:pt idx="9">
                  <c:v>Oktober 2022 (1051)</c:v>
                </c:pt>
                <c:pt idx="10">
                  <c:v>November 2022 (1052)</c:v>
                </c:pt>
                <c:pt idx="11">
                  <c:v>Desember 2022 (1026)</c:v>
                </c:pt>
                <c:pt idx="12">
                  <c:v>Januar 2023 (1052)</c:v>
                </c:pt>
                <c:pt idx="13">
                  <c:v>Februar 2023 (1050)</c:v>
                </c:pt>
                <c:pt idx="14">
                  <c:v>Mars 2023 (1011)</c:v>
                </c:pt>
                <c:pt idx="15">
                  <c:v>April 2023 (1015)</c:v>
                </c:pt>
                <c:pt idx="16">
                  <c:v>Mai 2023 (1029)</c:v>
                </c:pt>
                <c:pt idx="17">
                  <c:v>Juni 2023 (1086)</c:v>
                </c:pt>
                <c:pt idx="18">
                  <c:v>Juli 2023 (1042)</c:v>
                </c:pt>
                <c:pt idx="19">
                  <c:v>August 2023 (1051)</c:v>
                </c:pt>
                <c:pt idx="20">
                  <c:v>September 2023 (1042)</c:v>
                </c:pt>
                <c:pt idx="21">
                  <c:v>Oktober 2023 (1022)</c:v>
                </c:pt>
                <c:pt idx="22">
                  <c:v>November 2023 (1036)</c:v>
                </c:pt>
                <c:pt idx="23">
                  <c:v>Desember 2023 (1044)</c:v>
                </c:pt>
                <c:pt idx="24">
                  <c:v>Januar 2024 (1049)</c:v>
                </c:pt>
                <c:pt idx="25">
                  <c:v>Februar 2024 (1038)</c:v>
                </c:pt>
                <c:pt idx="26">
                  <c:v>Mars 2024 (1041)</c:v>
                </c:pt>
                <c:pt idx="27">
                  <c:v>April 2024 (1034)</c:v>
                </c:pt>
                <c:pt idx="28">
                  <c:v>Mai 2024 (1050)</c:v>
                </c:pt>
                <c:pt idx="29">
                  <c:v>Juni 2024 (1008)</c:v>
                </c:pt>
                <c:pt idx="30">
                  <c:v>Juli 2024 (1100)</c:v>
                </c:pt>
                <c:pt idx="31">
                  <c:v>August 2024 (1025)</c:v>
                </c:pt>
                <c:pt idx="32">
                  <c:v>September 2024 (1060)</c:v>
                </c:pt>
                <c:pt idx="33">
                  <c:v>Oktober 2024 (1004)</c:v>
                </c:pt>
                <c:pt idx="34">
                  <c:v>November 2024 (1001)</c:v>
                </c:pt>
                <c:pt idx="35">
                  <c:v>Desember 2024 (1007)</c:v>
                </c:pt>
                <c:pt idx="36">
                  <c:v>Januar 2025 (1000)</c:v>
                </c:pt>
                <c:pt idx="37">
                  <c:v>Februar 2025 (1000)</c:v>
                </c:pt>
                <c:pt idx="38">
                  <c:v>Mars 2025 (1000)</c:v>
                </c:pt>
                <c:pt idx="39">
                  <c:v>April 2025 (1000)</c:v>
                </c:pt>
                <c:pt idx="40">
                  <c:v>Mai 2025 (1000)</c:v>
                </c:pt>
                <c:pt idx="41">
                  <c:v>Juni 2025 (1065)</c:v>
                </c:pt>
                <c:pt idx="42">
                  <c:v>Juli 2025 (1001)</c:v>
                </c:pt>
                <c:pt idx="43">
                  <c:v>August 2025 (1000)</c:v>
                </c:pt>
                <c:pt idx="44">
                  <c:v>September 2025 (1000)</c:v>
                </c:pt>
                <c:pt idx="45">
                  <c:v>Oktober 2025 (1000)</c:v>
                </c:pt>
                <c:pt idx="46">
                  <c:v>November 2025 (1001)</c:v>
                </c:pt>
                <c:pt idx="47">
                  <c:v>Desember 2025 (1000)</c:v>
                </c:pt>
                <c:pt idx="48">
                  <c:v>Januar 2026 (1000)</c:v>
                </c:pt>
                <c:pt idx="49">
                  <c:v>Februar 2026 (1004)</c:v>
                </c:pt>
                <c:pt idx="50">
                  <c:v>Mars 2026 (1019)</c:v>
                </c:pt>
                <c:pt idx="51">
                  <c:v>April 2026 (1001)</c:v>
                </c:pt>
                <c:pt idx="52">
                  <c:v>May 2026 (1000)</c:v>
                </c:pt>
                <c:pt idx="53">
                  <c:v>Juni 2026 (1000)</c:v>
                </c:pt>
              </c:strCache>
            </c:strRef>
          </c:cat>
          <c:val>
            <c:numRef>
              <c:f>'Ark1'!$F$2:$F$55</c:f>
              <c:numCache>
                <c:formatCode>0.0</c:formatCode>
                <c:ptCount val="54"/>
                <c:pt idx="0">
                  <c:v>18.744718445859998</c:v>
                </c:pt>
                <c:pt idx="1">
                  <c:v>18.400055021349999</c:v>
                </c:pt>
                <c:pt idx="2">
                  <c:v>23.016807802879999</c:v>
                </c:pt>
                <c:pt idx="3">
                  <c:v>25.997177148070001</c:v>
                </c:pt>
                <c:pt idx="4">
                  <c:v>24.25513359759</c:v>
                </c:pt>
                <c:pt idx="5">
                  <c:v>21.5771157625</c:v>
                </c:pt>
                <c:pt idx="6">
                  <c:v>25.893993886179999</c:v>
                </c:pt>
                <c:pt idx="7">
                  <c:v>24.585532186369999</c:v>
                </c:pt>
                <c:pt idx="8">
                  <c:v>23.354058438900001</c:v>
                </c:pt>
                <c:pt idx="9">
                  <c:v>24.417188074150001</c:v>
                </c:pt>
                <c:pt idx="10">
                  <c:v>26.564288949070001</c:v>
                </c:pt>
                <c:pt idx="11">
                  <c:v>27.04731260458</c:v>
                </c:pt>
                <c:pt idx="12">
                  <c:v>24.196048057839999</c:v>
                </c:pt>
                <c:pt idx="13">
                  <c:v>23.77488910229</c:v>
                </c:pt>
                <c:pt idx="14">
                  <c:v>23.49547540347</c:v>
                </c:pt>
                <c:pt idx="15">
                  <c:v>24.45886051503</c:v>
                </c:pt>
                <c:pt idx="16">
                  <c:v>23.9570285721</c:v>
                </c:pt>
                <c:pt idx="17">
                  <c:v>23.52870673508</c:v>
                </c:pt>
                <c:pt idx="18">
                  <c:v>25.128423901950001</c:v>
                </c:pt>
                <c:pt idx="19">
                  <c:v>22.859864235490001</c:v>
                </c:pt>
                <c:pt idx="20">
                  <c:v>22.79556547372</c:v>
                </c:pt>
                <c:pt idx="21">
                  <c:v>24.670161239900001</c:v>
                </c:pt>
                <c:pt idx="22">
                  <c:v>21.83969935492</c:v>
                </c:pt>
                <c:pt idx="23">
                  <c:v>25.815363676320001</c:v>
                </c:pt>
                <c:pt idx="24">
                  <c:v>24.50612058383</c:v>
                </c:pt>
                <c:pt idx="25">
                  <c:v>25.561347993569999</c:v>
                </c:pt>
                <c:pt idx="26">
                  <c:v>24.205594604960002</c:v>
                </c:pt>
                <c:pt idx="27">
                  <c:v>24.766259109829999</c:v>
                </c:pt>
                <c:pt idx="28">
                  <c:v>23.95297710166</c:v>
                </c:pt>
                <c:pt idx="29">
                  <c:v>24.405618233879999</c:v>
                </c:pt>
                <c:pt idx="30">
                  <c:v>28.211935776730002</c:v>
                </c:pt>
                <c:pt idx="31">
                  <c:v>23.080560823670002</c:v>
                </c:pt>
                <c:pt idx="32">
                  <c:v>25.014966923940001</c:v>
                </c:pt>
                <c:pt idx="33">
                  <c:v>23.735249092210001</c:v>
                </c:pt>
                <c:pt idx="34">
                  <c:v>26.588949154520002</c:v>
                </c:pt>
                <c:pt idx="35">
                  <c:v>25.347553798900002</c:v>
                </c:pt>
                <c:pt idx="36">
                  <c:v>25.603949046629999</c:v>
                </c:pt>
                <c:pt idx="37">
                  <c:v>20.407224812599999</c:v>
                </c:pt>
                <c:pt idx="38">
                  <c:v>21.796525554990001</c:v>
                </c:pt>
                <c:pt idx="39">
                  <c:v>23.536027751439999</c:v>
                </c:pt>
                <c:pt idx="40">
                  <c:v>21.414536612820001</c:v>
                </c:pt>
                <c:pt idx="41">
                  <c:v>23.561867625160001</c:v>
                </c:pt>
                <c:pt idx="42">
                  <c:v>23.320277771099999</c:v>
                </c:pt>
                <c:pt idx="43">
                  <c:v>23.075251876380001</c:v>
                </c:pt>
                <c:pt idx="44">
                  <c:v>25.06768659978</c:v>
                </c:pt>
                <c:pt idx="45">
                  <c:v>23.228667276140001</c:v>
                </c:pt>
                <c:pt idx="46">
                  <c:v>26.34490152235</c:v>
                </c:pt>
                <c:pt idx="47">
                  <c:v>25.122044501329999</c:v>
                </c:pt>
                <c:pt idx="48">
                  <c:v>22.7</c:v>
                </c:pt>
                <c:pt idx="49">
                  <c:v>22.4</c:v>
                </c:pt>
                <c:pt idx="50">
                  <c:v>22.8</c:v>
                </c:pt>
                <c:pt idx="51">
                  <c:v>23.3</c:v>
                </c:pt>
                <c:pt idx="52">
                  <c:v>21</c:v>
                </c:pt>
                <c:pt idx="53">
                  <c:v>19.899999999999999</c:v>
                </c:pt>
              </c:numCache>
            </c:numRef>
          </c:val>
          <c:smooth val="0"/>
          <c:extLst xmlns:c16r3="http://schemas.microsoft.com/office/drawing/2017/03/chart" xmlns:c16="http://schemas.microsoft.com/office/drawing/2014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10-F3EF-4376-8FBB-E45A0ED00A27}"/>
            </c:ext>
          </c:extLst>
        </c:ser>
        <c:ser>
          <c:idx val="5"/>
          <c:order val="3"/>
          <c:tx>
            <c:strRef>
              <c:f>'Ark1'!$G$1</c:f>
              <c:strCache>
                <c:ptCount val="1"/>
                <c:pt idx="0">
                  <c:v>Ferge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'Ark1'!$A$2:$A$55</c:f>
              <c:strCache>
                <c:ptCount val="54"/>
                <c:pt idx="0">
                  <c:v>Januar 2022 (1007)</c:v>
                </c:pt>
                <c:pt idx="1">
                  <c:v>Februar 2022 (1022)</c:v>
                </c:pt>
                <c:pt idx="2">
                  <c:v>Mars 2022 (1048)</c:v>
                </c:pt>
                <c:pt idx="3">
                  <c:v>April 2022 (1051)</c:v>
                </c:pt>
                <c:pt idx="4">
                  <c:v>Mai 2022 (1035)</c:v>
                </c:pt>
                <c:pt idx="5">
                  <c:v>Juni 2022 (1026)</c:v>
                </c:pt>
                <c:pt idx="6">
                  <c:v>Juli 2022 (1010)</c:v>
                </c:pt>
                <c:pt idx="7">
                  <c:v>August 2022 (1053)</c:v>
                </c:pt>
                <c:pt idx="8">
                  <c:v>September 2022 (1018)</c:v>
                </c:pt>
                <c:pt idx="9">
                  <c:v>Oktober 2022 (1051)</c:v>
                </c:pt>
                <c:pt idx="10">
                  <c:v>November 2022 (1052)</c:v>
                </c:pt>
                <c:pt idx="11">
                  <c:v>Desember 2022 (1026)</c:v>
                </c:pt>
                <c:pt idx="12">
                  <c:v>Januar 2023 (1052)</c:v>
                </c:pt>
                <c:pt idx="13">
                  <c:v>Februar 2023 (1050)</c:v>
                </c:pt>
                <c:pt idx="14">
                  <c:v>Mars 2023 (1011)</c:v>
                </c:pt>
                <c:pt idx="15">
                  <c:v>April 2023 (1015)</c:v>
                </c:pt>
                <c:pt idx="16">
                  <c:v>Mai 2023 (1029)</c:v>
                </c:pt>
                <c:pt idx="17">
                  <c:v>Juni 2023 (1086)</c:v>
                </c:pt>
                <c:pt idx="18">
                  <c:v>Juli 2023 (1042)</c:v>
                </c:pt>
                <c:pt idx="19">
                  <c:v>August 2023 (1051)</c:v>
                </c:pt>
                <c:pt idx="20">
                  <c:v>September 2023 (1042)</c:v>
                </c:pt>
                <c:pt idx="21">
                  <c:v>Oktober 2023 (1022)</c:v>
                </c:pt>
                <c:pt idx="22">
                  <c:v>November 2023 (1036)</c:v>
                </c:pt>
                <c:pt idx="23">
                  <c:v>Desember 2023 (1044)</c:v>
                </c:pt>
                <c:pt idx="24">
                  <c:v>Januar 2024 (1049)</c:v>
                </c:pt>
                <c:pt idx="25">
                  <c:v>Februar 2024 (1038)</c:v>
                </c:pt>
                <c:pt idx="26">
                  <c:v>Mars 2024 (1041)</c:v>
                </c:pt>
                <c:pt idx="27">
                  <c:v>April 2024 (1034)</c:v>
                </c:pt>
                <c:pt idx="28">
                  <c:v>Mai 2024 (1050)</c:v>
                </c:pt>
                <c:pt idx="29">
                  <c:v>Juni 2024 (1008)</c:v>
                </c:pt>
                <c:pt idx="30">
                  <c:v>Juli 2024 (1100)</c:v>
                </c:pt>
                <c:pt idx="31">
                  <c:v>August 2024 (1025)</c:v>
                </c:pt>
                <c:pt idx="32">
                  <c:v>September 2024 (1060)</c:v>
                </c:pt>
                <c:pt idx="33">
                  <c:v>Oktober 2024 (1004)</c:v>
                </c:pt>
                <c:pt idx="34">
                  <c:v>November 2024 (1001)</c:v>
                </c:pt>
                <c:pt idx="35">
                  <c:v>Desember 2024 (1007)</c:v>
                </c:pt>
                <c:pt idx="36">
                  <c:v>Januar 2025 (1000)</c:v>
                </c:pt>
                <c:pt idx="37">
                  <c:v>Februar 2025 (1000)</c:v>
                </c:pt>
                <c:pt idx="38">
                  <c:v>Mars 2025 (1000)</c:v>
                </c:pt>
                <c:pt idx="39">
                  <c:v>April 2025 (1000)</c:v>
                </c:pt>
                <c:pt idx="40">
                  <c:v>Mai 2025 (1000)</c:v>
                </c:pt>
                <c:pt idx="41">
                  <c:v>Juni 2025 (1065)</c:v>
                </c:pt>
                <c:pt idx="42">
                  <c:v>Juli 2025 (1001)</c:v>
                </c:pt>
                <c:pt idx="43">
                  <c:v>August 2025 (1000)</c:v>
                </c:pt>
                <c:pt idx="44">
                  <c:v>September 2025 (1000)</c:v>
                </c:pt>
                <c:pt idx="45">
                  <c:v>Oktober 2025 (1000)</c:v>
                </c:pt>
                <c:pt idx="46">
                  <c:v>November 2025 (1001)</c:v>
                </c:pt>
                <c:pt idx="47">
                  <c:v>Desember 2025 (1000)</c:v>
                </c:pt>
                <c:pt idx="48">
                  <c:v>Januar 2026 (1000)</c:v>
                </c:pt>
                <c:pt idx="49">
                  <c:v>Februar 2026 (1004)</c:v>
                </c:pt>
                <c:pt idx="50">
                  <c:v>Mars 2026 (1019)</c:v>
                </c:pt>
                <c:pt idx="51">
                  <c:v>April 2026 (1001)</c:v>
                </c:pt>
                <c:pt idx="52">
                  <c:v>May 2026 (1000)</c:v>
                </c:pt>
                <c:pt idx="53">
                  <c:v>Juni 2026 (1000)</c:v>
                </c:pt>
              </c:strCache>
            </c:strRef>
          </c:cat>
          <c:val>
            <c:numRef>
              <c:f>'Ark1'!$G$2:$G$55</c:f>
              <c:numCache>
                <c:formatCode>General</c:formatCode>
                <c:ptCount val="54"/>
                <c:pt idx="23" formatCode="0.0">
                  <c:v>18.782976201019999</c:v>
                </c:pt>
                <c:pt idx="24" formatCode="0.0">
                  <c:v>20.83850948137</c:v>
                </c:pt>
                <c:pt idx="25" formatCode="0.0">
                  <c:v>16.218133832239999</c:v>
                </c:pt>
                <c:pt idx="26" formatCode="0.0">
                  <c:v>19.005565336549999</c:v>
                </c:pt>
                <c:pt idx="27" formatCode="0.0">
                  <c:v>23.545467664749999</c:v>
                </c:pt>
                <c:pt idx="28" formatCode="0.0">
                  <c:v>24.802448211040002</c:v>
                </c:pt>
                <c:pt idx="29" formatCode="0.0">
                  <c:v>26.311319906720001</c:v>
                </c:pt>
                <c:pt idx="30" formatCode="0.0">
                  <c:v>34.580234734960001</c:v>
                </c:pt>
                <c:pt idx="31" formatCode="0.0">
                  <c:v>37.509995784719997</c:v>
                </c:pt>
                <c:pt idx="32" formatCode="0.0">
                  <c:v>26.561572738190002</c:v>
                </c:pt>
                <c:pt idx="33" formatCode="0.0">
                  <c:v>25.729803543439999</c:v>
                </c:pt>
                <c:pt idx="34" formatCode="0.0">
                  <c:v>21.62156656574</c:v>
                </c:pt>
                <c:pt idx="35" formatCode="0.0">
                  <c:v>24.046576298240002</c:v>
                </c:pt>
                <c:pt idx="36" formatCode="0.0">
                  <c:v>18.882278931790001</c:v>
                </c:pt>
                <c:pt idx="37" formatCode="0.0">
                  <c:v>19.554638344890002</c:v>
                </c:pt>
                <c:pt idx="38" formatCode="0.0">
                  <c:v>17.119337065620002</c:v>
                </c:pt>
                <c:pt idx="39" formatCode="0.0">
                  <c:v>20.57401190197</c:v>
                </c:pt>
                <c:pt idx="40" formatCode="0.0">
                  <c:v>23.483167731289999</c:v>
                </c:pt>
                <c:pt idx="41" formatCode="0.0">
                  <c:v>28.07437214482</c:v>
                </c:pt>
                <c:pt idx="42" formatCode="0.0">
                  <c:v>34.549220153020002</c:v>
                </c:pt>
                <c:pt idx="43" formatCode="0.0">
                  <c:v>36.428579666849998</c:v>
                </c:pt>
                <c:pt idx="44" formatCode="0.0">
                  <c:v>26.940687028549998</c:v>
                </c:pt>
                <c:pt idx="45" formatCode="0.0">
                  <c:v>23.410104977460001</c:v>
                </c:pt>
                <c:pt idx="46" formatCode="0.0">
                  <c:v>21.75109603233</c:v>
                </c:pt>
                <c:pt idx="47" formatCode="0.0">
                  <c:v>22.705321398790002</c:v>
                </c:pt>
                <c:pt idx="48" formatCode="0.0">
                  <c:v>21.6</c:v>
                </c:pt>
                <c:pt idx="49" formatCode="0.0">
                  <c:v>18.7</c:v>
                </c:pt>
                <c:pt idx="50" formatCode="0.0">
                  <c:v>17.600000000000001</c:v>
                </c:pt>
                <c:pt idx="51" formatCode="0.0">
                  <c:v>19.5</c:v>
                </c:pt>
                <c:pt idx="52" formatCode="0.0">
                  <c:v>25</c:v>
                </c:pt>
                <c:pt idx="53" formatCode="0.0">
                  <c:v>25.4</c:v>
                </c:pt>
              </c:numCache>
            </c:numRef>
          </c:val>
          <c:smooth val="0"/>
          <c:extLst xmlns:c16r3="http://schemas.microsoft.com/office/drawing/2017/03/chart" xmlns:c16="http://schemas.microsoft.com/office/drawing/2014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11-F3EF-4376-8FBB-E45A0ED00A27}"/>
            </c:ext>
          </c:extLst>
        </c:ser>
        <c:ser>
          <c:idx val="1"/>
          <c:order val="4"/>
          <c:tx>
            <c:strRef>
              <c:f>'Ark1'!$C$1</c:f>
              <c:strCache>
                <c:ptCount val="1"/>
                <c:pt idx="0">
                  <c:v>Fly til/fra Norge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'Ark1'!$A$2:$A$55</c:f>
              <c:strCache>
                <c:ptCount val="54"/>
                <c:pt idx="0">
                  <c:v>Januar 2022 (1007)</c:v>
                </c:pt>
                <c:pt idx="1">
                  <c:v>Februar 2022 (1022)</c:v>
                </c:pt>
                <c:pt idx="2">
                  <c:v>Mars 2022 (1048)</c:v>
                </c:pt>
                <c:pt idx="3">
                  <c:v>April 2022 (1051)</c:v>
                </c:pt>
                <c:pt idx="4">
                  <c:v>Mai 2022 (1035)</c:v>
                </c:pt>
                <c:pt idx="5">
                  <c:v>Juni 2022 (1026)</c:v>
                </c:pt>
                <c:pt idx="6">
                  <c:v>Juli 2022 (1010)</c:v>
                </c:pt>
                <c:pt idx="7">
                  <c:v>August 2022 (1053)</c:v>
                </c:pt>
                <c:pt idx="8">
                  <c:v>September 2022 (1018)</c:v>
                </c:pt>
                <c:pt idx="9">
                  <c:v>Oktober 2022 (1051)</c:v>
                </c:pt>
                <c:pt idx="10">
                  <c:v>November 2022 (1052)</c:v>
                </c:pt>
                <c:pt idx="11">
                  <c:v>Desember 2022 (1026)</c:v>
                </c:pt>
                <c:pt idx="12">
                  <c:v>Januar 2023 (1052)</c:v>
                </c:pt>
                <c:pt idx="13">
                  <c:v>Februar 2023 (1050)</c:v>
                </c:pt>
                <c:pt idx="14">
                  <c:v>Mars 2023 (1011)</c:v>
                </c:pt>
                <c:pt idx="15">
                  <c:v>April 2023 (1015)</c:v>
                </c:pt>
                <c:pt idx="16">
                  <c:v>Mai 2023 (1029)</c:v>
                </c:pt>
                <c:pt idx="17">
                  <c:v>Juni 2023 (1086)</c:v>
                </c:pt>
                <c:pt idx="18">
                  <c:v>Juli 2023 (1042)</c:v>
                </c:pt>
                <c:pt idx="19">
                  <c:v>August 2023 (1051)</c:v>
                </c:pt>
                <c:pt idx="20">
                  <c:v>September 2023 (1042)</c:v>
                </c:pt>
                <c:pt idx="21">
                  <c:v>Oktober 2023 (1022)</c:v>
                </c:pt>
                <c:pt idx="22">
                  <c:v>November 2023 (1036)</c:v>
                </c:pt>
                <c:pt idx="23">
                  <c:v>Desember 2023 (1044)</c:v>
                </c:pt>
                <c:pt idx="24">
                  <c:v>Januar 2024 (1049)</c:v>
                </c:pt>
                <c:pt idx="25">
                  <c:v>Februar 2024 (1038)</c:v>
                </c:pt>
                <c:pt idx="26">
                  <c:v>Mars 2024 (1041)</c:v>
                </c:pt>
                <c:pt idx="27">
                  <c:v>April 2024 (1034)</c:v>
                </c:pt>
                <c:pt idx="28">
                  <c:v>Mai 2024 (1050)</c:v>
                </c:pt>
                <c:pt idx="29">
                  <c:v>Juni 2024 (1008)</c:v>
                </c:pt>
                <c:pt idx="30">
                  <c:v>Juli 2024 (1100)</c:v>
                </c:pt>
                <c:pt idx="31">
                  <c:v>August 2024 (1025)</c:v>
                </c:pt>
                <c:pt idx="32">
                  <c:v>September 2024 (1060)</c:v>
                </c:pt>
                <c:pt idx="33">
                  <c:v>Oktober 2024 (1004)</c:v>
                </c:pt>
                <c:pt idx="34">
                  <c:v>November 2024 (1001)</c:v>
                </c:pt>
                <c:pt idx="35">
                  <c:v>Desember 2024 (1007)</c:v>
                </c:pt>
                <c:pt idx="36">
                  <c:v>Januar 2025 (1000)</c:v>
                </c:pt>
                <c:pt idx="37">
                  <c:v>Februar 2025 (1000)</c:v>
                </c:pt>
                <c:pt idx="38">
                  <c:v>Mars 2025 (1000)</c:v>
                </c:pt>
                <c:pt idx="39">
                  <c:v>April 2025 (1000)</c:v>
                </c:pt>
                <c:pt idx="40">
                  <c:v>Mai 2025 (1000)</c:v>
                </c:pt>
                <c:pt idx="41">
                  <c:v>Juni 2025 (1065)</c:v>
                </c:pt>
                <c:pt idx="42">
                  <c:v>Juli 2025 (1001)</c:v>
                </c:pt>
                <c:pt idx="43">
                  <c:v>August 2025 (1000)</c:v>
                </c:pt>
                <c:pt idx="44">
                  <c:v>September 2025 (1000)</c:v>
                </c:pt>
                <c:pt idx="45">
                  <c:v>Oktober 2025 (1000)</c:v>
                </c:pt>
                <c:pt idx="46">
                  <c:v>November 2025 (1001)</c:v>
                </c:pt>
                <c:pt idx="47">
                  <c:v>Desember 2025 (1000)</c:v>
                </c:pt>
                <c:pt idx="48">
                  <c:v>Januar 2026 (1000)</c:v>
                </c:pt>
                <c:pt idx="49">
                  <c:v>Februar 2026 (1004)</c:v>
                </c:pt>
                <c:pt idx="50">
                  <c:v>Mars 2026 (1019)</c:v>
                </c:pt>
                <c:pt idx="51">
                  <c:v>April 2026 (1001)</c:v>
                </c:pt>
                <c:pt idx="52">
                  <c:v>May 2026 (1000)</c:v>
                </c:pt>
                <c:pt idx="53">
                  <c:v>Juni 2026 (1000)</c:v>
                </c:pt>
              </c:strCache>
            </c:strRef>
          </c:cat>
          <c:val>
            <c:numRef>
              <c:f>'Ark1'!$C$2:$C$55</c:f>
              <c:numCache>
                <c:formatCode>0.0</c:formatCode>
                <c:ptCount val="54"/>
                <c:pt idx="0">
                  <c:v>6.2910793051349998</c:v>
                </c:pt>
                <c:pt idx="1">
                  <c:v>7.6048409117659999</c:v>
                </c:pt>
                <c:pt idx="2">
                  <c:v>9.3791571179030004</c:v>
                </c:pt>
                <c:pt idx="3">
                  <c:v>13.650354593779999</c:v>
                </c:pt>
                <c:pt idx="4">
                  <c:v>13.67492204681</c:v>
                </c:pt>
                <c:pt idx="5">
                  <c:v>14.814217172019999</c:v>
                </c:pt>
                <c:pt idx="6">
                  <c:v>20.130709547839999</c:v>
                </c:pt>
                <c:pt idx="7">
                  <c:v>22.19884945119</c:v>
                </c:pt>
                <c:pt idx="8">
                  <c:v>17.847760168299999</c:v>
                </c:pt>
                <c:pt idx="9">
                  <c:v>20.85457691085</c:v>
                </c:pt>
                <c:pt idx="10">
                  <c:v>20.16376545732</c:v>
                </c:pt>
                <c:pt idx="11">
                  <c:v>17.233693679160002</c:v>
                </c:pt>
                <c:pt idx="12">
                  <c:v>11.950907045639999</c:v>
                </c:pt>
                <c:pt idx="13">
                  <c:v>13.15276120913</c:v>
                </c:pt>
                <c:pt idx="14">
                  <c:v>17.21251136803</c:v>
                </c:pt>
                <c:pt idx="15">
                  <c:v>15.85841868945</c:v>
                </c:pt>
                <c:pt idx="16">
                  <c:v>18.564015708829999</c:v>
                </c:pt>
                <c:pt idx="17">
                  <c:v>18.564495935389999</c:v>
                </c:pt>
                <c:pt idx="18">
                  <c:v>19.802749530780002</c:v>
                </c:pt>
                <c:pt idx="19">
                  <c:v>23.828891644670001</c:v>
                </c:pt>
                <c:pt idx="20">
                  <c:v>16.998879476190002</c:v>
                </c:pt>
                <c:pt idx="21">
                  <c:v>18.783101008549998</c:v>
                </c:pt>
                <c:pt idx="22">
                  <c:v>19.11846910685</c:v>
                </c:pt>
                <c:pt idx="23">
                  <c:v>17.182034849000001</c:v>
                </c:pt>
                <c:pt idx="24">
                  <c:v>13.92351782804</c:v>
                </c:pt>
                <c:pt idx="25">
                  <c:v>14.230010384930001</c:v>
                </c:pt>
                <c:pt idx="26">
                  <c:v>16.01179313938</c:v>
                </c:pt>
                <c:pt idx="27">
                  <c:v>18.16747842557</c:v>
                </c:pt>
                <c:pt idx="28">
                  <c:v>17.409068802170001</c:v>
                </c:pt>
                <c:pt idx="29">
                  <c:v>17.99080093769</c:v>
                </c:pt>
                <c:pt idx="30">
                  <c:v>21.391065857929998</c:v>
                </c:pt>
                <c:pt idx="31">
                  <c:v>21.167003150839999</c:v>
                </c:pt>
                <c:pt idx="32">
                  <c:v>21.307368562890002</c:v>
                </c:pt>
                <c:pt idx="33">
                  <c:v>23.990465676980001</c:v>
                </c:pt>
                <c:pt idx="34">
                  <c:v>21.974867073310001</c:v>
                </c:pt>
                <c:pt idx="35">
                  <c:v>19.992225604920002</c:v>
                </c:pt>
                <c:pt idx="36">
                  <c:v>16.124543571309999</c:v>
                </c:pt>
                <c:pt idx="37">
                  <c:v>13.93583505044</c:v>
                </c:pt>
                <c:pt idx="38">
                  <c:v>18.155938227579998</c:v>
                </c:pt>
                <c:pt idx="39">
                  <c:v>17.00826119465</c:v>
                </c:pt>
                <c:pt idx="40">
                  <c:v>18.703489530839999</c:v>
                </c:pt>
                <c:pt idx="41">
                  <c:v>19.687671571679999</c:v>
                </c:pt>
                <c:pt idx="42">
                  <c:v>23.15033278496</c:v>
                </c:pt>
                <c:pt idx="43">
                  <c:v>23.22075263852</c:v>
                </c:pt>
                <c:pt idx="44">
                  <c:v>19.873204357719999</c:v>
                </c:pt>
                <c:pt idx="45">
                  <c:v>21.127870794660002</c:v>
                </c:pt>
                <c:pt idx="46">
                  <c:v>22.58537767172</c:v>
                </c:pt>
                <c:pt idx="47">
                  <c:v>19.7555867574</c:v>
                </c:pt>
                <c:pt idx="48">
                  <c:v>15.5</c:v>
                </c:pt>
                <c:pt idx="49">
                  <c:v>15.1</c:v>
                </c:pt>
                <c:pt idx="50">
                  <c:v>17</c:v>
                </c:pt>
                <c:pt idx="51">
                  <c:v>17.8</c:v>
                </c:pt>
                <c:pt idx="52">
                  <c:v>19.100000000000001</c:v>
                </c:pt>
                <c:pt idx="53">
                  <c:v>18.899999999999999</c:v>
                </c:pt>
              </c:numCache>
            </c:numRef>
          </c:val>
          <c:smooth val="0"/>
          <c:extLst xmlns:c16r3="http://schemas.microsoft.com/office/drawing/2017/03/chart" xmlns:c16="http://schemas.microsoft.com/office/drawing/2014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01-F3EF-4376-8FBB-E45A0ED00A27}"/>
            </c:ext>
          </c:extLst>
        </c:ser>
        <c:ser>
          <c:idx val="0"/>
          <c:order val="5"/>
          <c:tx>
            <c:strRef>
              <c:f>'Ark1'!$B$1</c:f>
              <c:strCache>
                <c:ptCount val="1"/>
                <c:pt idx="0">
                  <c:v>Fly innland</c:v>
                </c:pt>
              </c:strCache>
            </c:strRef>
          </c:tx>
          <c:spPr>
            <a:ln w="28575" cap="rnd">
              <a:solidFill>
                <a:srgbClr val="FE948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E9483"/>
              </a:solidFill>
              <a:ln w="9525">
                <a:solidFill>
                  <a:srgbClr val="FE9483"/>
                </a:solidFill>
              </a:ln>
              <a:effectLst/>
            </c:spPr>
          </c:marker>
          <c:cat>
            <c:strRef>
              <c:f>'Ark1'!$A$2:$A$55</c:f>
              <c:strCache>
                <c:ptCount val="54"/>
                <c:pt idx="0">
                  <c:v>Januar 2022 (1007)</c:v>
                </c:pt>
                <c:pt idx="1">
                  <c:v>Februar 2022 (1022)</c:v>
                </c:pt>
                <c:pt idx="2">
                  <c:v>Mars 2022 (1048)</c:v>
                </c:pt>
                <c:pt idx="3">
                  <c:v>April 2022 (1051)</c:v>
                </c:pt>
                <c:pt idx="4">
                  <c:v>Mai 2022 (1035)</c:v>
                </c:pt>
                <c:pt idx="5">
                  <c:v>Juni 2022 (1026)</c:v>
                </c:pt>
                <c:pt idx="6">
                  <c:v>Juli 2022 (1010)</c:v>
                </c:pt>
                <c:pt idx="7">
                  <c:v>August 2022 (1053)</c:v>
                </c:pt>
                <c:pt idx="8">
                  <c:v>September 2022 (1018)</c:v>
                </c:pt>
                <c:pt idx="9">
                  <c:v>Oktober 2022 (1051)</c:v>
                </c:pt>
                <c:pt idx="10">
                  <c:v>November 2022 (1052)</c:v>
                </c:pt>
                <c:pt idx="11">
                  <c:v>Desember 2022 (1026)</c:v>
                </c:pt>
                <c:pt idx="12">
                  <c:v>Januar 2023 (1052)</c:v>
                </c:pt>
                <c:pt idx="13">
                  <c:v>Februar 2023 (1050)</c:v>
                </c:pt>
                <c:pt idx="14">
                  <c:v>Mars 2023 (1011)</c:v>
                </c:pt>
                <c:pt idx="15">
                  <c:v>April 2023 (1015)</c:v>
                </c:pt>
                <c:pt idx="16">
                  <c:v>Mai 2023 (1029)</c:v>
                </c:pt>
                <c:pt idx="17">
                  <c:v>Juni 2023 (1086)</c:v>
                </c:pt>
                <c:pt idx="18">
                  <c:v>Juli 2023 (1042)</c:v>
                </c:pt>
                <c:pt idx="19">
                  <c:v>August 2023 (1051)</c:v>
                </c:pt>
                <c:pt idx="20">
                  <c:v>September 2023 (1042)</c:v>
                </c:pt>
                <c:pt idx="21">
                  <c:v>Oktober 2023 (1022)</c:v>
                </c:pt>
                <c:pt idx="22">
                  <c:v>November 2023 (1036)</c:v>
                </c:pt>
                <c:pt idx="23">
                  <c:v>Desember 2023 (1044)</c:v>
                </c:pt>
                <c:pt idx="24">
                  <c:v>Januar 2024 (1049)</c:v>
                </c:pt>
                <c:pt idx="25">
                  <c:v>Februar 2024 (1038)</c:v>
                </c:pt>
                <c:pt idx="26">
                  <c:v>Mars 2024 (1041)</c:v>
                </c:pt>
                <c:pt idx="27">
                  <c:v>April 2024 (1034)</c:v>
                </c:pt>
                <c:pt idx="28">
                  <c:v>Mai 2024 (1050)</c:v>
                </c:pt>
                <c:pt idx="29">
                  <c:v>Juni 2024 (1008)</c:v>
                </c:pt>
                <c:pt idx="30">
                  <c:v>Juli 2024 (1100)</c:v>
                </c:pt>
                <c:pt idx="31">
                  <c:v>August 2024 (1025)</c:v>
                </c:pt>
                <c:pt idx="32">
                  <c:v>September 2024 (1060)</c:v>
                </c:pt>
                <c:pt idx="33">
                  <c:v>Oktober 2024 (1004)</c:v>
                </c:pt>
                <c:pt idx="34">
                  <c:v>November 2024 (1001)</c:v>
                </c:pt>
                <c:pt idx="35">
                  <c:v>Desember 2024 (1007)</c:v>
                </c:pt>
                <c:pt idx="36">
                  <c:v>Januar 2025 (1000)</c:v>
                </c:pt>
                <c:pt idx="37">
                  <c:v>Februar 2025 (1000)</c:v>
                </c:pt>
                <c:pt idx="38">
                  <c:v>Mars 2025 (1000)</c:v>
                </c:pt>
                <c:pt idx="39">
                  <c:v>April 2025 (1000)</c:v>
                </c:pt>
                <c:pt idx="40">
                  <c:v>Mai 2025 (1000)</c:v>
                </c:pt>
                <c:pt idx="41">
                  <c:v>Juni 2025 (1065)</c:v>
                </c:pt>
                <c:pt idx="42">
                  <c:v>Juli 2025 (1001)</c:v>
                </c:pt>
                <c:pt idx="43">
                  <c:v>August 2025 (1000)</c:v>
                </c:pt>
                <c:pt idx="44">
                  <c:v>September 2025 (1000)</c:v>
                </c:pt>
                <c:pt idx="45">
                  <c:v>Oktober 2025 (1000)</c:v>
                </c:pt>
                <c:pt idx="46">
                  <c:v>November 2025 (1001)</c:v>
                </c:pt>
                <c:pt idx="47">
                  <c:v>Desember 2025 (1000)</c:v>
                </c:pt>
                <c:pt idx="48">
                  <c:v>Januar 2026 (1000)</c:v>
                </c:pt>
                <c:pt idx="49">
                  <c:v>Februar 2026 (1004)</c:v>
                </c:pt>
                <c:pt idx="50">
                  <c:v>Mars 2026 (1019)</c:v>
                </c:pt>
                <c:pt idx="51">
                  <c:v>April 2026 (1001)</c:v>
                </c:pt>
                <c:pt idx="52">
                  <c:v>May 2026 (1000)</c:v>
                </c:pt>
                <c:pt idx="53">
                  <c:v>Juni 2026 (1000)</c:v>
                </c:pt>
              </c:strCache>
            </c:strRef>
          </c:cat>
          <c:val>
            <c:numRef>
              <c:f>'Ark1'!$B$2:$B$55</c:f>
              <c:numCache>
                <c:formatCode>0.0</c:formatCode>
                <c:ptCount val="54"/>
                <c:pt idx="0">
                  <c:v>12.317166863960001</c:v>
                </c:pt>
                <c:pt idx="1">
                  <c:v>9.9753780908870002</c:v>
                </c:pt>
                <c:pt idx="2">
                  <c:v>11.88189903468</c:v>
                </c:pt>
                <c:pt idx="3">
                  <c:v>18.49246532203</c:v>
                </c:pt>
                <c:pt idx="4">
                  <c:v>19.052665546829999</c:v>
                </c:pt>
                <c:pt idx="5">
                  <c:v>16.677479802450002</c:v>
                </c:pt>
                <c:pt idx="6">
                  <c:v>17.861474092409999</c:v>
                </c:pt>
                <c:pt idx="7">
                  <c:v>17.361359658809999</c:v>
                </c:pt>
                <c:pt idx="8">
                  <c:v>15.59065722934</c:v>
                </c:pt>
                <c:pt idx="9">
                  <c:v>19.279176782970001</c:v>
                </c:pt>
                <c:pt idx="10">
                  <c:v>21.240938638989999</c:v>
                </c:pt>
                <c:pt idx="11">
                  <c:v>17.223028065440001</c:v>
                </c:pt>
                <c:pt idx="12">
                  <c:v>15.333723741969999</c:v>
                </c:pt>
                <c:pt idx="13">
                  <c:v>13.875257669150001</c:v>
                </c:pt>
                <c:pt idx="14">
                  <c:v>15.946498441059999</c:v>
                </c:pt>
                <c:pt idx="15">
                  <c:v>16.895398323870001</c:v>
                </c:pt>
                <c:pt idx="16">
                  <c:v>15.19067112205</c:v>
                </c:pt>
                <c:pt idx="17">
                  <c:v>16.170078936479999</c:v>
                </c:pt>
                <c:pt idx="18">
                  <c:v>16.04709548776</c:v>
                </c:pt>
                <c:pt idx="19">
                  <c:v>16.825529012410001</c:v>
                </c:pt>
                <c:pt idx="20">
                  <c:v>15.46646986078</c:v>
                </c:pt>
                <c:pt idx="21">
                  <c:v>18.046265595320001</c:v>
                </c:pt>
                <c:pt idx="22">
                  <c:v>18.208764845160001</c:v>
                </c:pt>
                <c:pt idx="23">
                  <c:v>17.195232654880002</c:v>
                </c:pt>
                <c:pt idx="24">
                  <c:v>15.47771279468</c:v>
                </c:pt>
                <c:pt idx="25">
                  <c:v>14.267628821540001</c:v>
                </c:pt>
                <c:pt idx="26">
                  <c:v>15.525021671099999</c:v>
                </c:pt>
                <c:pt idx="27">
                  <c:v>16.161770795150002</c:v>
                </c:pt>
                <c:pt idx="28">
                  <c:v>15.73845303507</c:v>
                </c:pt>
                <c:pt idx="29">
                  <c:v>16.43447279578</c:v>
                </c:pt>
                <c:pt idx="30">
                  <c:v>17.024058487529999</c:v>
                </c:pt>
                <c:pt idx="31">
                  <c:v>16.012956228069999</c:v>
                </c:pt>
                <c:pt idx="32">
                  <c:v>17.75666560114</c:v>
                </c:pt>
                <c:pt idx="33">
                  <c:v>19.035846560829999</c:v>
                </c:pt>
                <c:pt idx="34">
                  <c:v>20.849084084569999</c:v>
                </c:pt>
                <c:pt idx="35">
                  <c:v>18.051777331619999</c:v>
                </c:pt>
                <c:pt idx="36">
                  <c:v>18.43303866702</c:v>
                </c:pt>
                <c:pt idx="37">
                  <c:v>14.428737051100001</c:v>
                </c:pt>
                <c:pt idx="38">
                  <c:v>16.489080623420001</c:v>
                </c:pt>
                <c:pt idx="39">
                  <c:v>16.934728267930002</c:v>
                </c:pt>
                <c:pt idx="40">
                  <c:v>16.671897908590001</c:v>
                </c:pt>
                <c:pt idx="41">
                  <c:v>16.457280782329999</c:v>
                </c:pt>
                <c:pt idx="42">
                  <c:v>15.743203466460001</c:v>
                </c:pt>
                <c:pt idx="43">
                  <c:v>16.463254463809999</c:v>
                </c:pt>
                <c:pt idx="44">
                  <c:v>16.616458820479998</c:v>
                </c:pt>
                <c:pt idx="45">
                  <c:v>18.73033190804</c:v>
                </c:pt>
                <c:pt idx="46">
                  <c:v>20.389217569380001</c:v>
                </c:pt>
                <c:pt idx="47">
                  <c:v>17.053014049409999</c:v>
                </c:pt>
                <c:pt idx="48">
                  <c:v>16.5</c:v>
                </c:pt>
                <c:pt idx="49">
                  <c:v>15.5</c:v>
                </c:pt>
                <c:pt idx="50">
                  <c:v>13.5</c:v>
                </c:pt>
                <c:pt idx="51">
                  <c:v>15.7</c:v>
                </c:pt>
                <c:pt idx="52">
                  <c:v>15.2</c:v>
                </c:pt>
                <c:pt idx="53">
                  <c:v>16.5</c:v>
                </c:pt>
              </c:numCache>
            </c:numRef>
          </c:val>
          <c:smooth val="0"/>
          <c:extLst xmlns:c16r3="http://schemas.microsoft.com/office/drawing/2017/03/chart" xmlns:c16="http://schemas.microsoft.com/office/drawing/2014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00-F3EF-4376-8FBB-E45A0ED00A27}"/>
            </c:ext>
          </c:extLst>
        </c:ser>
        <c:ser>
          <c:idx val="6"/>
          <c:order val="6"/>
          <c:tx>
            <c:strRef>
              <c:f>'Ark1'!$H$1</c:f>
              <c:strCache>
                <c:ptCount val="1"/>
                <c:pt idx="0">
                  <c:v>Rutebåt/hurtigbåt</c:v>
                </c:pt>
              </c:strCache>
            </c:strRef>
          </c:tx>
          <c:spPr>
            <a:ln w="28575" cap="rnd">
              <a:solidFill>
                <a:schemeClr val="accent2">
                  <a:lumMod val="40000"/>
                  <a:lumOff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  <a:lumOff val="40000"/>
                </a:schemeClr>
              </a:solidFill>
              <a:ln w="9525">
                <a:solidFill>
                  <a:schemeClr val="accent2">
                    <a:lumMod val="60000"/>
                    <a:lumOff val="40000"/>
                  </a:schemeClr>
                </a:solidFill>
              </a:ln>
              <a:effectLst/>
            </c:spPr>
          </c:marker>
          <c:cat>
            <c:strRef>
              <c:f>'Ark1'!$A$2:$A$55</c:f>
              <c:strCache>
                <c:ptCount val="54"/>
                <c:pt idx="0">
                  <c:v>Januar 2022 (1007)</c:v>
                </c:pt>
                <c:pt idx="1">
                  <c:v>Februar 2022 (1022)</c:v>
                </c:pt>
                <c:pt idx="2">
                  <c:v>Mars 2022 (1048)</c:v>
                </c:pt>
                <c:pt idx="3">
                  <c:v>April 2022 (1051)</c:v>
                </c:pt>
                <c:pt idx="4">
                  <c:v>Mai 2022 (1035)</c:v>
                </c:pt>
                <c:pt idx="5">
                  <c:v>Juni 2022 (1026)</c:v>
                </c:pt>
                <c:pt idx="6">
                  <c:v>Juli 2022 (1010)</c:v>
                </c:pt>
                <c:pt idx="7">
                  <c:v>August 2022 (1053)</c:v>
                </c:pt>
                <c:pt idx="8">
                  <c:v>September 2022 (1018)</c:v>
                </c:pt>
                <c:pt idx="9">
                  <c:v>Oktober 2022 (1051)</c:v>
                </c:pt>
                <c:pt idx="10">
                  <c:v>November 2022 (1052)</c:v>
                </c:pt>
                <c:pt idx="11">
                  <c:v>Desember 2022 (1026)</c:v>
                </c:pt>
                <c:pt idx="12">
                  <c:v>Januar 2023 (1052)</c:v>
                </c:pt>
                <c:pt idx="13">
                  <c:v>Februar 2023 (1050)</c:v>
                </c:pt>
                <c:pt idx="14">
                  <c:v>Mars 2023 (1011)</c:v>
                </c:pt>
                <c:pt idx="15">
                  <c:v>April 2023 (1015)</c:v>
                </c:pt>
                <c:pt idx="16">
                  <c:v>Mai 2023 (1029)</c:v>
                </c:pt>
                <c:pt idx="17">
                  <c:v>Juni 2023 (1086)</c:v>
                </c:pt>
                <c:pt idx="18">
                  <c:v>Juli 2023 (1042)</c:v>
                </c:pt>
                <c:pt idx="19">
                  <c:v>August 2023 (1051)</c:v>
                </c:pt>
                <c:pt idx="20">
                  <c:v>September 2023 (1042)</c:v>
                </c:pt>
                <c:pt idx="21">
                  <c:v>Oktober 2023 (1022)</c:v>
                </c:pt>
                <c:pt idx="22">
                  <c:v>November 2023 (1036)</c:v>
                </c:pt>
                <c:pt idx="23">
                  <c:v>Desember 2023 (1044)</c:v>
                </c:pt>
                <c:pt idx="24">
                  <c:v>Januar 2024 (1049)</c:v>
                </c:pt>
                <c:pt idx="25">
                  <c:v>Februar 2024 (1038)</c:v>
                </c:pt>
                <c:pt idx="26">
                  <c:v>Mars 2024 (1041)</c:v>
                </c:pt>
                <c:pt idx="27">
                  <c:v>April 2024 (1034)</c:v>
                </c:pt>
                <c:pt idx="28">
                  <c:v>Mai 2024 (1050)</c:v>
                </c:pt>
                <c:pt idx="29">
                  <c:v>Juni 2024 (1008)</c:v>
                </c:pt>
                <c:pt idx="30">
                  <c:v>Juli 2024 (1100)</c:v>
                </c:pt>
                <c:pt idx="31">
                  <c:v>August 2024 (1025)</c:v>
                </c:pt>
                <c:pt idx="32">
                  <c:v>September 2024 (1060)</c:v>
                </c:pt>
                <c:pt idx="33">
                  <c:v>Oktober 2024 (1004)</c:v>
                </c:pt>
                <c:pt idx="34">
                  <c:v>November 2024 (1001)</c:v>
                </c:pt>
                <c:pt idx="35">
                  <c:v>Desember 2024 (1007)</c:v>
                </c:pt>
                <c:pt idx="36">
                  <c:v>Januar 2025 (1000)</c:v>
                </c:pt>
                <c:pt idx="37">
                  <c:v>Februar 2025 (1000)</c:v>
                </c:pt>
                <c:pt idx="38">
                  <c:v>Mars 2025 (1000)</c:v>
                </c:pt>
                <c:pt idx="39">
                  <c:v>April 2025 (1000)</c:v>
                </c:pt>
                <c:pt idx="40">
                  <c:v>Mai 2025 (1000)</c:v>
                </c:pt>
                <c:pt idx="41">
                  <c:v>Juni 2025 (1065)</c:v>
                </c:pt>
                <c:pt idx="42">
                  <c:v>Juli 2025 (1001)</c:v>
                </c:pt>
                <c:pt idx="43">
                  <c:v>August 2025 (1000)</c:v>
                </c:pt>
                <c:pt idx="44">
                  <c:v>September 2025 (1000)</c:v>
                </c:pt>
                <c:pt idx="45">
                  <c:v>Oktober 2025 (1000)</c:v>
                </c:pt>
                <c:pt idx="46">
                  <c:v>November 2025 (1001)</c:v>
                </c:pt>
                <c:pt idx="47">
                  <c:v>Desember 2025 (1000)</c:v>
                </c:pt>
                <c:pt idx="48">
                  <c:v>Januar 2026 (1000)</c:v>
                </c:pt>
                <c:pt idx="49">
                  <c:v>Februar 2026 (1004)</c:v>
                </c:pt>
                <c:pt idx="50">
                  <c:v>Mars 2026 (1019)</c:v>
                </c:pt>
                <c:pt idx="51">
                  <c:v>April 2026 (1001)</c:v>
                </c:pt>
                <c:pt idx="52">
                  <c:v>May 2026 (1000)</c:v>
                </c:pt>
                <c:pt idx="53">
                  <c:v>Juni 2026 (1000)</c:v>
                </c:pt>
              </c:strCache>
            </c:strRef>
          </c:cat>
          <c:val>
            <c:numRef>
              <c:f>'Ark1'!$H$2:$H$55</c:f>
              <c:numCache>
                <c:formatCode>General</c:formatCode>
                <c:ptCount val="54"/>
                <c:pt idx="23" formatCode="0.0">
                  <c:v>6.6240168189380002</c:v>
                </c:pt>
                <c:pt idx="24" formatCode="0.0">
                  <c:v>6.1403359224339997</c:v>
                </c:pt>
                <c:pt idx="25" formatCode="0.0">
                  <c:v>6.1797018150760001</c:v>
                </c:pt>
                <c:pt idx="26" formatCode="0.0">
                  <c:v>7.1652566817050003</c:v>
                </c:pt>
                <c:pt idx="27" formatCode="0.0">
                  <c:v>8.4454928660780002</c:v>
                </c:pt>
                <c:pt idx="28" formatCode="0.0">
                  <c:v>7.9575294193030004</c:v>
                </c:pt>
                <c:pt idx="29" formatCode="0.0">
                  <c:v>9.9890836712950009</c:v>
                </c:pt>
                <c:pt idx="30" formatCode="0.0">
                  <c:v>15.14748014862</c:v>
                </c:pt>
                <c:pt idx="31" formatCode="0.0">
                  <c:v>13.08247796155</c:v>
                </c:pt>
                <c:pt idx="32" formatCode="0.0">
                  <c:v>11.610181667699999</c:v>
                </c:pt>
                <c:pt idx="33" formatCode="0.0">
                  <c:v>10.671013193729999</c:v>
                </c:pt>
                <c:pt idx="34" formatCode="0.0">
                  <c:v>8.6719577447879992</c:v>
                </c:pt>
                <c:pt idx="35" formatCode="0.0">
                  <c:v>8.6200634054349994</c:v>
                </c:pt>
                <c:pt idx="36" formatCode="0.0">
                  <c:v>8.6229924503870006</c:v>
                </c:pt>
                <c:pt idx="37" formatCode="0.0">
                  <c:v>9.5974972595600008</c:v>
                </c:pt>
                <c:pt idx="38" formatCode="0.0">
                  <c:v>8.5149842065849999</c:v>
                </c:pt>
                <c:pt idx="39" formatCode="0.0">
                  <c:v>9.7078678327949994</c:v>
                </c:pt>
                <c:pt idx="40" formatCode="0.0">
                  <c:v>9.8249026217409998</c:v>
                </c:pt>
                <c:pt idx="41" formatCode="0.0">
                  <c:v>11.124791987309999</c:v>
                </c:pt>
                <c:pt idx="42" formatCode="0.0">
                  <c:v>16.53988180304</c:v>
                </c:pt>
                <c:pt idx="43" formatCode="0.0">
                  <c:v>17.049458249720001</c:v>
                </c:pt>
                <c:pt idx="44" formatCode="0.0">
                  <c:v>10.0648482035</c:v>
                </c:pt>
                <c:pt idx="45" formatCode="0.0">
                  <c:v>8.9475059339240008</c:v>
                </c:pt>
                <c:pt idx="46" formatCode="0.0">
                  <c:v>8.1461701542759997</c:v>
                </c:pt>
                <c:pt idx="47" formatCode="0.0">
                  <c:v>9.1713514573519994</c:v>
                </c:pt>
                <c:pt idx="48" formatCode="0.0">
                  <c:v>8.5</c:v>
                </c:pt>
                <c:pt idx="49" formatCode="0.0">
                  <c:v>6.4</c:v>
                </c:pt>
                <c:pt idx="50" formatCode="0.0">
                  <c:v>8.1</c:v>
                </c:pt>
                <c:pt idx="51" formatCode="0.0">
                  <c:v>8.3000000000000007</c:v>
                </c:pt>
                <c:pt idx="52" formatCode="0.0">
                  <c:v>9.3000000000000007</c:v>
                </c:pt>
                <c:pt idx="53" formatCode="0.0">
                  <c:v>11.4</c:v>
                </c:pt>
              </c:numCache>
            </c:numRef>
          </c:val>
          <c:smooth val="0"/>
          <c:extLst xmlns:mc="http://schemas.openxmlformats.org/markup-compatibility/2006" xmlns:c14="http://schemas.microsoft.com/office/drawing/2007/8/2/chart" xmlns:c16r3="http://schemas.microsoft.com/office/drawing/2017/03/chart" xmlns:c16="http://schemas.microsoft.com/office/drawing/2014/chart">
            <c:ext xmlns:c16="http://schemas.microsoft.com/office/drawing/2014/chart" uri="{C3380CC4-5D6E-409C-BE32-E72D297353CC}">
              <c16:uniqueId val="{00000000-D6D6-4CC1-905D-6B9329F20E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8242528"/>
        <c:axId val="698240232"/>
      </c:lineChart>
      <c:catAx>
        <c:axId val="698242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98240232"/>
        <c:crosses val="autoZero"/>
        <c:auto val="1"/>
        <c:lblAlgn val="ctr"/>
        <c:lblOffset val="100"/>
        <c:tickMarkSkip val="3"/>
        <c:noMultiLvlLbl val="0"/>
      </c:catAx>
      <c:valAx>
        <c:axId val="69824023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98242528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5152816772352213"/>
          <c:y val="0.25747662864239584"/>
          <c:w val="0.14696841745853639"/>
          <c:h val="0.3810256526801697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 xmlns:c16r3="http://schemas.microsoft.com/office/drawing/2017/03/chart" xmlns:c16="http://schemas.microsoft.com/office/drawing/2014/chart" xmlns:c14="http://schemas.microsoft.com/office/drawing/2007/8/2/chart" xmlns:mc="http://schemas.openxmlformats.org/markup-compatibility/2006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13756402338316"/>
          <c:y val="2.5293960633538805E-2"/>
          <c:w val="0.65980615496601425"/>
          <c:h val="0.75381942681960379"/>
        </c:manualLayout>
      </c:layout>
      <c:lineChart>
        <c:grouping val="standard"/>
        <c:varyColors val="0"/>
        <c:ser>
          <c:idx val="4"/>
          <c:order val="0"/>
          <c:tx>
            <c:strRef>
              <c:f>'Ark1'!$F$1</c:f>
              <c:strCache>
                <c:ptCount val="1"/>
                <c:pt idx="0">
                  <c:v>Gange/spasere</c:v>
                </c:pt>
              </c:strCache>
            </c:strRef>
          </c:tx>
          <c:spPr>
            <a:ln w="28575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75000"/>
                </a:schemeClr>
              </a:solidFill>
              <a:ln w="9525">
                <a:solidFill>
                  <a:srgbClr val="60ABAB"/>
                </a:solidFill>
              </a:ln>
              <a:effectLst/>
            </c:spPr>
          </c:marker>
          <c:cat>
            <c:strRef>
              <c:f>'Ark1'!$A$2:$A$55</c:f>
              <c:strCache>
                <c:ptCount val="54"/>
                <c:pt idx="0">
                  <c:v>Januar 2022 (1007)</c:v>
                </c:pt>
                <c:pt idx="1">
                  <c:v>Februar 2022 (1022)</c:v>
                </c:pt>
                <c:pt idx="2">
                  <c:v>Mars 2022 (1048)</c:v>
                </c:pt>
                <c:pt idx="3">
                  <c:v>April 2022 (1051)</c:v>
                </c:pt>
                <c:pt idx="4">
                  <c:v>Mai 2022 (1035)</c:v>
                </c:pt>
                <c:pt idx="5">
                  <c:v>Juni 2022 (1026)</c:v>
                </c:pt>
                <c:pt idx="6">
                  <c:v>Juli 2022 (1010)</c:v>
                </c:pt>
                <c:pt idx="7">
                  <c:v>August 2022 (1053)</c:v>
                </c:pt>
                <c:pt idx="8">
                  <c:v>September 2022 (1018)</c:v>
                </c:pt>
                <c:pt idx="9">
                  <c:v>Oktober 2022 (1051)</c:v>
                </c:pt>
                <c:pt idx="10">
                  <c:v>November 2022 (1052)</c:v>
                </c:pt>
                <c:pt idx="11">
                  <c:v>Desember 2022 (1026)</c:v>
                </c:pt>
                <c:pt idx="12">
                  <c:v>Januar 2023 (1052)</c:v>
                </c:pt>
                <c:pt idx="13">
                  <c:v>Februar 2023 (1050)</c:v>
                </c:pt>
                <c:pt idx="14">
                  <c:v>Mars 2023 (1011)</c:v>
                </c:pt>
                <c:pt idx="15">
                  <c:v>April 2023 (1015)</c:v>
                </c:pt>
                <c:pt idx="16">
                  <c:v>Mai 2023 (1029)</c:v>
                </c:pt>
                <c:pt idx="17">
                  <c:v>Juni 2023 (1086)</c:v>
                </c:pt>
                <c:pt idx="18">
                  <c:v>Juli 2023 (1042)</c:v>
                </c:pt>
                <c:pt idx="19">
                  <c:v>August 2023 (1051)</c:v>
                </c:pt>
                <c:pt idx="20">
                  <c:v>September 2023 (1042)</c:v>
                </c:pt>
                <c:pt idx="21">
                  <c:v>Oktober 2023 (1022)</c:v>
                </c:pt>
                <c:pt idx="22">
                  <c:v>November 2023 (1036)</c:v>
                </c:pt>
                <c:pt idx="23">
                  <c:v>Desember 2023 (1044)</c:v>
                </c:pt>
                <c:pt idx="24">
                  <c:v>Januar 2024 (1049)</c:v>
                </c:pt>
                <c:pt idx="25">
                  <c:v>Februar 2024 (1038)</c:v>
                </c:pt>
                <c:pt idx="26">
                  <c:v>Mars 2024 (1041)</c:v>
                </c:pt>
                <c:pt idx="27">
                  <c:v>April 2024 (1034)</c:v>
                </c:pt>
                <c:pt idx="28">
                  <c:v>Mai 2024 (1050)</c:v>
                </c:pt>
                <c:pt idx="29">
                  <c:v>Juni 2024 (1008)</c:v>
                </c:pt>
                <c:pt idx="30">
                  <c:v>Juli 2024 (1100)</c:v>
                </c:pt>
                <c:pt idx="31">
                  <c:v>August 2024 (1025)</c:v>
                </c:pt>
                <c:pt idx="32">
                  <c:v>September 2024 (1060)</c:v>
                </c:pt>
                <c:pt idx="33">
                  <c:v>Oktober 2024 (1004)</c:v>
                </c:pt>
                <c:pt idx="34">
                  <c:v>November 2024 (1001)</c:v>
                </c:pt>
                <c:pt idx="35">
                  <c:v>Desember 2024 (1007)</c:v>
                </c:pt>
                <c:pt idx="36">
                  <c:v>Januar 2025 (1000)</c:v>
                </c:pt>
                <c:pt idx="37">
                  <c:v>Februar 2025 (1000)</c:v>
                </c:pt>
                <c:pt idx="38">
                  <c:v>Mars 2025 (1000)</c:v>
                </c:pt>
                <c:pt idx="39">
                  <c:v>April 2025 (1000)</c:v>
                </c:pt>
                <c:pt idx="40">
                  <c:v>Mai 2025 (1000)</c:v>
                </c:pt>
                <c:pt idx="41">
                  <c:v>Juni 2025 (1065)</c:v>
                </c:pt>
                <c:pt idx="42">
                  <c:v>Juli 2025 (1001)</c:v>
                </c:pt>
                <c:pt idx="43">
                  <c:v>August 2025 (1000)</c:v>
                </c:pt>
                <c:pt idx="44">
                  <c:v>September 2025 (1000)</c:v>
                </c:pt>
                <c:pt idx="45">
                  <c:v>Oktober 2025 (1000)</c:v>
                </c:pt>
                <c:pt idx="46">
                  <c:v>November 2025 (1001)</c:v>
                </c:pt>
                <c:pt idx="47">
                  <c:v>Desember 2025 (1000)</c:v>
                </c:pt>
                <c:pt idx="48">
                  <c:v>Januar 2026 (1000)</c:v>
                </c:pt>
                <c:pt idx="49">
                  <c:v>Februar 2026 (1004)</c:v>
                </c:pt>
                <c:pt idx="50">
                  <c:v>Mars 2026 (1019)</c:v>
                </c:pt>
                <c:pt idx="51">
                  <c:v>April 2026 (1001)</c:v>
                </c:pt>
                <c:pt idx="52">
                  <c:v>Mai 2026 (1000)</c:v>
                </c:pt>
                <c:pt idx="53">
                  <c:v>Juni 2026 (1000)</c:v>
                </c:pt>
              </c:strCache>
            </c:strRef>
          </c:cat>
          <c:val>
            <c:numRef>
              <c:f>'Ark1'!$F$2:$F$55</c:f>
              <c:numCache>
                <c:formatCode>0.0</c:formatCode>
                <c:ptCount val="54"/>
                <c:pt idx="0">
                  <c:v>91.674598709799994</c:v>
                </c:pt>
                <c:pt idx="1">
                  <c:v>91.070428303029999</c:v>
                </c:pt>
                <c:pt idx="2">
                  <c:v>93.249099713670006</c:v>
                </c:pt>
                <c:pt idx="3">
                  <c:v>95.011070830470004</c:v>
                </c:pt>
                <c:pt idx="4">
                  <c:v>92.429389725850001</c:v>
                </c:pt>
                <c:pt idx="5">
                  <c:v>93.356157845089996</c:v>
                </c:pt>
                <c:pt idx="6">
                  <c:v>93.60550832365</c:v>
                </c:pt>
                <c:pt idx="7">
                  <c:v>93.911587513659995</c:v>
                </c:pt>
                <c:pt idx="8">
                  <c:v>93.160108465410005</c:v>
                </c:pt>
                <c:pt idx="9">
                  <c:v>93.789646740980004</c:v>
                </c:pt>
                <c:pt idx="10">
                  <c:v>94.346550880379993</c:v>
                </c:pt>
                <c:pt idx="11">
                  <c:v>94.895755905759998</c:v>
                </c:pt>
                <c:pt idx="12">
                  <c:v>90.760735692159997</c:v>
                </c:pt>
                <c:pt idx="13">
                  <c:v>91.627470504689995</c:v>
                </c:pt>
                <c:pt idx="14">
                  <c:v>91.838663260489994</c:v>
                </c:pt>
                <c:pt idx="15">
                  <c:v>93.981660322319996</c:v>
                </c:pt>
                <c:pt idx="16">
                  <c:v>92.719855586880001</c:v>
                </c:pt>
                <c:pt idx="17">
                  <c:v>94.042562011480001</c:v>
                </c:pt>
                <c:pt idx="18">
                  <c:v>96.302206850049998</c:v>
                </c:pt>
                <c:pt idx="19">
                  <c:v>95.33740978502</c:v>
                </c:pt>
                <c:pt idx="20">
                  <c:v>95.176517939380005</c:v>
                </c:pt>
                <c:pt idx="21">
                  <c:v>94.015392808460007</c:v>
                </c:pt>
                <c:pt idx="22">
                  <c:v>93.799597408729994</c:v>
                </c:pt>
                <c:pt idx="23">
                  <c:v>93.464159751530005</c:v>
                </c:pt>
                <c:pt idx="24">
                  <c:v>91.710703536579999</c:v>
                </c:pt>
                <c:pt idx="25">
                  <c:v>93.959976756239996</c:v>
                </c:pt>
                <c:pt idx="26">
                  <c:v>93.420326248600006</c:v>
                </c:pt>
                <c:pt idx="27">
                  <c:v>94.825005432789993</c:v>
                </c:pt>
                <c:pt idx="28">
                  <c:v>94.094371041819997</c:v>
                </c:pt>
                <c:pt idx="29">
                  <c:v>93.984391829890001</c:v>
                </c:pt>
                <c:pt idx="30">
                  <c:v>94.19180937454</c:v>
                </c:pt>
                <c:pt idx="31">
                  <c:v>94.686586170189997</c:v>
                </c:pt>
                <c:pt idx="32">
                  <c:v>94.672723455970001</c:v>
                </c:pt>
                <c:pt idx="33">
                  <c:v>93.338577527609999</c:v>
                </c:pt>
                <c:pt idx="34">
                  <c:v>94.162254000610005</c:v>
                </c:pt>
                <c:pt idx="35">
                  <c:v>93.737208155570002</c:v>
                </c:pt>
                <c:pt idx="36">
                  <c:v>94.055705919580006</c:v>
                </c:pt>
                <c:pt idx="37">
                  <c:v>94.965810732860007</c:v>
                </c:pt>
                <c:pt idx="38">
                  <c:v>93.410727763419999</c:v>
                </c:pt>
                <c:pt idx="39">
                  <c:v>94.415920251629998</c:v>
                </c:pt>
                <c:pt idx="40">
                  <c:v>94.941595549370007</c:v>
                </c:pt>
                <c:pt idx="41">
                  <c:v>95.077348065229998</c:v>
                </c:pt>
                <c:pt idx="42">
                  <c:v>95.20948807357</c:v>
                </c:pt>
                <c:pt idx="43">
                  <c:v>95.591872671359994</c:v>
                </c:pt>
                <c:pt idx="44">
                  <c:v>94.011236079740002</c:v>
                </c:pt>
                <c:pt idx="45">
                  <c:v>95.490209709690006</c:v>
                </c:pt>
                <c:pt idx="46">
                  <c:v>93.115338322759996</c:v>
                </c:pt>
                <c:pt idx="47">
                  <c:v>94.088664136849999</c:v>
                </c:pt>
                <c:pt idx="48">
                  <c:v>93.4</c:v>
                </c:pt>
                <c:pt idx="49">
                  <c:v>92.3</c:v>
                </c:pt>
                <c:pt idx="50">
                  <c:v>93.8</c:v>
                </c:pt>
                <c:pt idx="51">
                  <c:v>95.2</c:v>
                </c:pt>
                <c:pt idx="52">
                  <c:v>92.5</c:v>
                </c:pt>
                <c:pt idx="53">
                  <c:v>93.8</c:v>
                </c:pt>
              </c:numCache>
            </c:numRef>
          </c:val>
          <c:smooth val="0"/>
          <c:extLst xmlns:c16r3="http://schemas.microsoft.com/office/drawing/2017/03/chart" xmlns:c16="http://schemas.microsoft.com/office/drawing/2014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10-F3EF-4376-8FBB-E45A0ED00A27}"/>
            </c:ext>
          </c:extLst>
        </c:ser>
        <c:ser>
          <c:idx val="6"/>
          <c:order val="1"/>
          <c:tx>
            <c:strRef>
              <c:f>'Ark1'!$H$1</c:f>
              <c:strCache>
                <c:ptCount val="1"/>
                <c:pt idx="0">
                  <c:v>Bil som passasjer</c:v>
                </c:pt>
              </c:strCache>
            </c:strRef>
          </c:tx>
          <c:spPr>
            <a:ln w="28575" cap="rnd">
              <a:solidFill>
                <a:srgbClr val="FE948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E9483"/>
              </a:solidFill>
              <a:ln w="9525">
                <a:solidFill>
                  <a:srgbClr val="FE9483"/>
                </a:solidFill>
              </a:ln>
              <a:effectLst/>
            </c:spPr>
          </c:marker>
          <c:cat>
            <c:strRef>
              <c:f>'Ark1'!$A$2:$A$55</c:f>
              <c:strCache>
                <c:ptCount val="54"/>
                <c:pt idx="0">
                  <c:v>Januar 2022 (1007)</c:v>
                </c:pt>
                <c:pt idx="1">
                  <c:v>Februar 2022 (1022)</c:v>
                </c:pt>
                <c:pt idx="2">
                  <c:v>Mars 2022 (1048)</c:v>
                </c:pt>
                <c:pt idx="3">
                  <c:v>April 2022 (1051)</c:v>
                </c:pt>
                <c:pt idx="4">
                  <c:v>Mai 2022 (1035)</c:v>
                </c:pt>
                <c:pt idx="5">
                  <c:v>Juni 2022 (1026)</c:v>
                </c:pt>
                <c:pt idx="6">
                  <c:v>Juli 2022 (1010)</c:v>
                </c:pt>
                <c:pt idx="7">
                  <c:v>August 2022 (1053)</c:v>
                </c:pt>
                <c:pt idx="8">
                  <c:v>September 2022 (1018)</c:v>
                </c:pt>
                <c:pt idx="9">
                  <c:v>Oktober 2022 (1051)</c:v>
                </c:pt>
                <c:pt idx="10">
                  <c:v>November 2022 (1052)</c:v>
                </c:pt>
                <c:pt idx="11">
                  <c:v>Desember 2022 (1026)</c:v>
                </c:pt>
                <c:pt idx="12">
                  <c:v>Januar 2023 (1052)</c:v>
                </c:pt>
                <c:pt idx="13">
                  <c:v>Februar 2023 (1050)</c:v>
                </c:pt>
                <c:pt idx="14">
                  <c:v>Mars 2023 (1011)</c:v>
                </c:pt>
                <c:pt idx="15">
                  <c:v>April 2023 (1015)</c:v>
                </c:pt>
                <c:pt idx="16">
                  <c:v>Mai 2023 (1029)</c:v>
                </c:pt>
                <c:pt idx="17">
                  <c:v>Juni 2023 (1086)</c:v>
                </c:pt>
                <c:pt idx="18">
                  <c:v>Juli 2023 (1042)</c:v>
                </c:pt>
                <c:pt idx="19">
                  <c:v>August 2023 (1051)</c:v>
                </c:pt>
                <c:pt idx="20">
                  <c:v>September 2023 (1042)</c:v>
                </c:pt>
                <c:pt idx="21">
                  <c:v>Oktober 2023 (1022)</c:v>
                </c:pt>
                <c:pt idx="22">
                  <c:v>November 2023 (1036)</c:v>
                </c:pt>
                <c:pt idx="23">
                  <c:v>Desember 2023 (1044)</c:v>
                </c:pt>
                <c:pt idx="24">
                  <c:v>Januar 2024 (1049)</c:v>
                </c:pt>
                <c:pt idx="25">
                  <c:v>Februar 2024 (1038)</c:v>
                </c:pt>
                <c:pt idx="26">
                  <c:v>Mars 2024 (1041)</c:v>
                </c:pt>
                <c:pt idx="27">
                  <c:v>April 2024 (1034)</c:v>
                </c:pt>
                <c:pt idx="28">
                  <c:v>Mai 2024 (1050)</c:v>
                </c:pt>
                <c:pt idx="29">
                  <c:v>Juni 2024 (1008)</c:v>
                </c:pt>
                <c:pt idx="30">
                  <c:v>Juli 2024 (1100)</c:v>
                </c:pt>
                <c:pt idx="31">
                  <c:v>August 2024 (1025)</c:v>
                </c:pt>
                <c:pt idx="32">
                  <c:v>September 2024 (1060)</c:v>
                </c:pt>
                <c:pt idx="33">
                  <c:v>Oktober 2024 (1004)</c:v>
                </c:pt>
                <c:pt idx="34">
                  <c:v>November 2024 (1001)</c:v>
                </c:pt>
                <c:pt idx="35">
                  <c:v>Desember 2024 (1007)</c:v>
                </c:pt>
                <c:pt idx="36">
                  <c:v>Januar 2025 (1000)</c:v>
                </c:pt>
                <c:pt idx="37">
                  <c:v>Februar 2025 (1000)</c:v>
                </c:pt>
                <c:pt idx="38">
                  <c:v>Mars 2025 (1000)</c:v>
                </c:pt>
                <c:pt idx="39">
                  <c:v>April 2025 (1000)</c:v>
                </c:pt>
                <c:pt idx="40">
                  <c:v>Mai 2025 (1000)</c:v>
                </c:pt>
                <c:pt idx="41">
                  <c:v>Juni 2025 (1065)</c:v>
                </c:pt>
                <c:pt idx="42">
                  <c:v>Juli 2025 (1001)</c:v>
                </c:pt>
                <c:pt idx="43">
                  <c:v>August 2025 (1000)</c:v>
                </c:pt>
                <c:pt idx="44">
                  <c:v>September 2025 (1000)</c:v>
                </c:pt>
                <c:pt idx="45">
                  <c:v>Oktober 2025 (1000)</c:v>
                </c:pt>
                <c:pt idx="46">
                  <c:v>November 2025 (1001)</c:v>
                </c:pt>
                <c:pt idx="47">
                  <c:v>Desember 2025 (1000)</c:v>
                </c:pt>
                <c:pt idx="48">
                  <c:v>Januar 2026 (1000)</c:v>
                </c:pt>
                <c:pt idx="49">
                  <c:v>Februar 2026 (1004)</c:v>
                </c:pt>
                <c:pt idx="50">
                  <c:v>Mars 2026 (1019)</c:v>
                </c:pt>
                <c:pt idx="51">
                  <c:v>April 2026 (1001)</c:v>
                </c:pt>
                <c:pt idx="52">
                  <c:v>Mai 2026 (1000)</c:v>
                </c:pt>
                <c:pt idx="53">
                  <c:v>Juni 2026 (1000)</c:v>
                </c:pt>
              </c:strCache>
            </c:strRef>
          </c:cat>
          <c:val>
            <c:numRef>
              <c:f>'Ark1'!$H$2:$H$55</c:f>
              <c:numCache>
                <c:formatCode>0.0</c:formatCode>
                <c:ptCount val="54"/>
                <c:pt idx="0">
                  <c:v>78.974070401790001</c:v>
                </c:pt>
                <c:pt idx="1">
                  <c:v>74.928234656520004</c:v>
                </c:pt>
                <c:pt idx="2">
                  <c:v>79.159687692480006</c:v>
                </c:pt>
                <c:pt idx="3">
                  <c:v>80.594720811710005</c:v>
                </c:pt>
                <c:pt idx="4">
                  <c:v>78.750592244540002</c:v>
                </c:pt>
                <c:pt idx="5">
                  <c:v>79.818684520320005</c:v>
                </c:pt>
                <c:pt idx="6">
                  <c:v>80.371878254029994</c:v>
                </c:pt>
                <c:pt idx="7">
                  <c:v>82.605084377509996</c:v>
                </c:pt>
                <c:pt idx="8">
                  <c:v>78.265185709700006</c:v>
                </c:pt>
                <c:pt idx="9">
                  <c:v>81.775218150919997</c:v>
                </c:pt>
                <c:pt idx="10">
                  <c:v>80.787411264149995</c:v>
                </c:pt>
                <c:pt idx="11">
                  <c:v>80.413768725340006</c:v>
                </c:pt>
                <c:pt idx="12">
                  <c:v>82.177397255770003</c:v>
                </c:pt>
                <c:pt idx="13">
                  <c:v>76.805520164379999</c:v>
                </c:pt>
                <c:pt idx="14">
                  <c:v>80.188412442049994</c:v>
                </c:pt>
                <c:pt idx="15">
                  <c:v>81.998283041880001</c:v>
                </c:pt>
                <c:pt idx="16">
                  <c:v>78.340299495899998</c:v>
                </c:pt>
                <c:pt idx="17">
                  <c:v>78.955864136970007</c:v>
                </c:pt>
                <c:pt idx="18">
                  <c:v>83.157901589190004</c:v>
                </c:pt>
                <c:pt idx="19">
                  <c:v>83.063744443239997</c:v>
                </c:pt>
                <c:pt idx="20">
                  <c:v>81.495364173650003</c:v>
                </c:pt>
                <c:pt idx="21">
                  <c:v>80.53385693928</c:v>
                </c:pt>
                <c:pt idx="22">
                  <c:v>80.932455447120006</c:v>
                </c:pt>
                <c:pt idx="23">
                  <c:v>78.977057191889998</c:v>
                </c:pt>
                <c:pt idx="24">
                  <c:v>82.53213348896</c:v>
                </c:pt>
                <c:pt idx="25">
                  <c:v>79.832335597259998</c:v>
                </c:pt>
                <c:pt idx="26">
                  <c:v>78.967561722219997</c:v>
                </c:pt>
                <c:pt idx="27">
                  <c:v>83.145035092019995</c:v>
                </c:pt>
                <c:pt idx="28">
                  <c:v>81.246070247960006</c:v>
                </c:pt>
                <c:pt idx="29">
                  <c:v>83.248736639480001</c:v>
                </c:pt>
                <c:pt idx="30">
                  <c:v>81.356270591430004</c:v>
                </c:pt>
                <c:pt idx="31">
                  <c:v>84.112418765049995</c:v>
                </c:pt>
                <c:pt idx="32">
                  <c:v>81.323663019020003</c:v>
                </c:pt>
                <c:pt idx="33">
                  <c:v>80.952129687820005</c:v>
                </c:pt>
                <c:pt idx="34">
                  <c:v>81.851504491140005</c:v>
                </c:pt>
                <c:pt idx="35">
                  <c:v>79.459569987530003</c:v>
                </c:pt>
                <c:pt idx="36">
                  <c:v>83.378382974250002</c:v>
                </c:pt>
                <c:pt idx="37">
                  <c:v>80.493798614390002</c:v>
                </c:pt>
                <c:pt idx="38">
                  <c:v>79.806547916460005</c:v>
                </c:pt>
                <c:pt idx="39">
                  <c:v>80.889608582410006</c:v>
                </c:pt>
                <c:pt idx="40">
                  <c:v>81.836961659189996</c:v>
                </c:pt>
                <c:pt idx="41">
                  <c:v>81.913537097680006</c:v>
                </c:pt>
                <c:pt idx="42">
                  <c:v>83.736218824009995</c:v>
                </c:pt>
                <c:pt idx="43">
                  <c:v>83.658432586299995</c:v>
                </c:pt>
                <c:pt idx="44">
                  <c:v>79.515840631890001</c:v>
                </c:pt>
                <c:pt idx="45">
                  <c:v>83.197889906149996</c:v>
                </c:pt>
                <c:pt idx="46">
                  <c:v>81.163570372769996</c:v>
                </c:pt>
                <c:pt idx="47">
                  <c:v>81.378915271959997</c:v>
                </c:pt>
                <c:pt idx="48">
                  <c:v>84.7</c:v>
                </c:pt>
                <c:pt idx="49">
                  <c:v>80.3</c:v>
                </c:pt>
                <c:pt idx="50">
                  <c:v>80.2</c:v>
                </c:pt>
                <c:pt idx="51">
                  <c:v>80.8</c:v>
                </c:pt>
                <c:pt idx="52">
                  <c:v>80.7</c:v>
                </c:pt>
                <c:pt idx="53">
                  <c:v>82.5</c:v>
                </c:pt>
              </c:numCache>
            </c:numRef>
          </c:val>
          <c:smooth val="0"/>
          <c:extLst xmlns:c16r3="http://schemas.microsoft.com/office/drawing/2017/03/chart" xmlns:c16="http://schemas.microsoft.com/office/drawing/2014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12-F3EF-4376-8FBB-E45A0ED00A27}"/>
            </c:ext>
          </c:extLst>
        </c:ser>
        <c:ser>
          <c:idx val="5"/>
          <c:order val="2"/>
          <c:tx>
            <c:strRef>
              <c:f>'Ark1'!$G$1</c:f>
              <c:strCache>
                <c:ptCount val="1"/>
                <c:pt idx="0">
                  <c:v>Bil som fører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cat>
            <c:strRef>
              <c:f>'Ark1'!$A$2:$A$55</c:f>
              <c:strCache>
                <c:ptCount val="54"/>
                <c:pt idx="0">
                  <c:v>Januar 2022 (1007)</c:v>
                </c:pt>
                <c:pt idx="1">
                  <c:v>Februar 2022 (1022)</c:v>
                </c:pt>
                <c:pt idx="2">
                  <c:v>Mars 2022 (1048)</c:v>
                </c:pt>
                <c:pt idx="3">
                  <c:v>April 2022 (1051)</c:v>
                </c:pt>
                <c:pt idx="4">
                  <c:v>Mai 2022 (1035)</c:v>
                </c:pt>
                <c:pt idx="5">
                  <c:v>Juni 2022 (1026)</c:v>
                </c:pt>
                <c:pt idx="6">
                  <c:v>Juli 2022 (1010)</c:v>
                </c:pt>
                <c:pt idx="7">
                  <c:v>August 2022 (1053)</c:v>
                </c:pt>
                <c:pt idx="8">
                  <c:v>September 2022 (1018)</c:v>
                </c:pt>
                <c:pt idx="9">
                  <c:v>Oktober 2022 (1051)</c:v>
                </c:pt>
                <c:pt idx="10">
                  <c:v>November 2022 (1052)</c:v>
                </c:pt>
                <c:pt idx="11">
                  <c:v>Desember 2022 (1026)</c:v>
                </c:pt>
                <c:pt idx="12">
                  <c:v>Januar 2023 (1052)</c:v>
                </c:pt>
                <c:pt idx="13">
                  <c:v>Februar 2023 (1050)</c:v>
                </c:pt>
                <c:pt idx="14">
                  <c:v>Mars 2023 (1011)</c:v>
                </c:pt>
                <c:pt idx="15">
                  <c:v>April 2023 (1015)</c:v>
                </c:pt>
                <c:pt idx="16">
                  <c:v>Mai 2023 (1029)</c:v>
                </c:pt>
                <c:pt idx="17">
                  <c:v>Juni 2023 (1086)</c:v>
                </c:pt>
                <c:pt idx="18">
                  <c:v>Juli 2023 (1042)</c:v>
                </c:pt>
                <c:pt idx="19">
                  <c:v>August 2023 (1051)</c:v>
                </c:pt>
                <c:pt idx="20">
                  <c:v>September 2023 (1042)</c:v>
                </c:pt>
                <c:pt idx="21">
                  <c:v>Oktober 2023 (1022)</c:v>
                </c:pt>
                <c:pt idx="22">
                  <c:v>November 2023 (1036)</c:v>
                </c:pt>
                <c:pt idx="23">
                  <c:v>Desember 2023 (1044)</c:v>
                </c:pt>
                <c:pt idx="24">
                  <c:v>Januar 2024 (1049)</c:v>
                </c:pt>
                <c:pt idx="25">
                  <c:v>Februar 2024 (1038)</c:v>
                </c:pt>
                <c:pt idx="26">
                  <c:v>Mars 2024 (1041)</c:v>
                </c:pt>
                <c:pt idx="27">
                  <c:v>April 2024 (1034)</c:v>
                </c:pt>
                <c:pt idx="28">
                  <c:v>Mai 2024 (1050)</c:v>
                </c:pt>
                <c:pt idx="29">
                  <c:v>Juni 2024 (1008)</c:v>
                </c:pt>
                <c:pt idx="30">
                  <c:v>Juli 2024 (1100)</c:v>
                </c:pt>
                <c:pt idx="31">
                  <c:v>August 2024 (1025)</c:v>
                </c:pt>
                <c:pt idx="32">
                  <c:v>September 2024 (1060)</c:v>
                </c:pt>
                <c:pt idx="33">
                  <c:v>Oktober 2024 (1004)</c:v>
                </c:pt>
                <c:pt idx="34">
                  <c:v>November 2024 (1001)</c:v>
                </c:pt>
                <c:pt idx="35">
                  <c:v>Desember 2024 (1007)</c:v>
                </c:pt>
                <c:pt idx="36">
                  <c:v>Januar 2025 (1000)</c:v>
                </c:pt>
                <c:pt idx="37">
                  <c:v>Februar 2025 (1000)</c:v>
                </c:pt>
                <c:pt idx="38">
                  <c:v>Mars 2025 (1000)</c:v>
                </c:pt>
                <c:pt idx="39">
                  <c:v>April 2025 (1000)</c:v>
                </c:pt>
                <c:pt idx="40">
                  <c:v>Mai 2025 (1000)</c:v>
                </c:pt>
                <c:pt idx="41">
                  <c:v>Juni 2025 (1065)</c:v>
                </c:pt>
                <c:pt idx="42">
                  <c:v>Juli 2025 (1001)</c:v>
                </c:pt>
                <c:pt idx="43">
                  <c:v>August 2025 (1000)</c:v>
                </c:pt>
                <c:pt idx="44">
                  <c:v>September 2025 (1000)</c:v>
                </c:pt>
                <c:pt idx="45">
                  <c:v>Oktober 2025 (1000)</c:v>
                </c:pt>
                <c:pt idx="46">
                  <c:v>November 2025 (1001)</c:v>
                </c:pt>
                <c:pt idx="47">
                  <c:v>Desember 2025 (1000)</c:v>
                </c:pt>
                <c:pt idx="48">
                  <c:v>Januar 2026 (1000)</c:v>
                </c:pt>
                <c:pt idx="49">
                  <c:v>Februar 2026 (1004)</c:v>
                </c:pt>
                <c:pt idx="50">
                  <c:v>Mars 2026 (1019)</c:v>
                </c:pt>
                <c:pt idx="51">
                  <c:v>April 2026 (1001)</c:v>
                </c:pt>
                <c:pt idx="52">
                  <c:v>Mai 2026 (1000)</c:v>
                </c:pt>
                <c:pt idx="53">
                  <c:v>Juni 2026 (1000)</c:v>
                </c:pt>
              </c:strCache>
            </c:strRef>
          </c:cat>
          <c:val>
            <c:numRef>
              <c:f>'Ark1'!$G$2:$G$55</c:f>
              <c:numCache>
                <c:formatCode>0.0</c:formatCode>
                <c:ptCount val="54"/>
                <c:pt idx="0">
                  <c:v>82.950127262039999</c:v>
                </c:pt>
                <c:pt idx="1">
                  <c:v>79.628371404280003</c:v>
                </c:pt>
                <c:pt idx="2">
                  <c:v>82.199745184459999</c:v>
                </c:pt>
                <c:pt idx="3">
                  <c:v>82.720450497909994</c:v>
                </c:pt>
                <c:pt idx="4">
                  <c:v>81.470592055119994</c:v>
                </c:pt>
                <c:pt idx="5">
                  <c:v>82.143231664479998</c:v>
                </c:pt>
                <c:pt idx="6">
                  <c:v>84.504586556809997</c:v>
                </c:pt>
                <c:pt idx="7">
                  <c:v>84.239136181329997</c:v>
                </c:pt>
                <c:pt idx="8">
                  <c:v>80.482395428779995</c:v>
                </c:pt>
                <c:pt idx="9">
                  <c:v>83.678961132010002</c:v>
                </c:pt>
                <c:pt idx="10">
                  <c:v>82.226808217179993</c:v>
                </c:pt>
                <c:pt idx="11">
                  <c:v>78.911074283069993</c:v>
                </c:pt>
                <c:pt idx="12">
                  <c:v>82.885900630639995</c:v>
                </c:pt>
                <c:pt idx="13">
                  <c:v>79.660108419769998</c:v>
                </c:pt>
                <c:pt idx="14">
                  <c:v>79.976955976539998</c:v>
                </c:pt>
                <c:pt idx="15">
                  <c:v>83.083942365989998</c:v>
                </c:pt>
                <c:pt idx="16">
                  <c:v>80.96037133854</c:v>
                </c:pt>
                <c:pt idx="17">
                  <c:v>80.506168571070006</c:v>
                </c:pt>
                <c:pt idx="18">
                  <c:v>83.064021526749997</c:v>
                </c:pt>
                <c:pt idx="19">
                  <c:v>85.945432218050001</c:v>
                </c:pt>
                <c:pt idx="20">
                  <c:v>81.898442789369994</c:v>
                </c:pt>
                <c:pt idx="21">
                  <c:v>82.886222491300003</c:v>
                </c:pt>
                <c:pt idx="22">
                  <c:v>82.543733713310004</c:v>
                </c:pt>
                <c:pt idx="23">
                  <c:v>81.724672930050005</c:v>
                </c:pt>
                <c:pt idx="24">
                  <c:v>82.467346800819996</c:v>
                </c:pt>
                <c:pt idx="25">
                  <c:v>82.050903386279998</c:v>
                </c:pt>
                <c:pt idx="26">
                  <c:v>78.930278191789995</c:v>
                </c:pt>
                <c:pt idx="27">
                  <c:v>81.465530384160004</c:v>
                </c:pt>
                <c:pt idx="28">
                  <c:v>80.712250676950006</c:v>
                </c:pt>
                <c:pt idx="29">
                  <c:v>82.067003795589997</c:v>
                </c:pt>
                <c:pt idx="30">
                  <c:v>81.349295327299998</c:v>
                </c:pt>
                <c:pt idx="31">
                  <c:v>84.160908138349996</c:v>
                </c:pt>
                <c:pt idx="32">
                  <c:v>80.330050549280003</c:v>
                </c:pt>
                <c:pt idx="33">
                  <c:v>79.787760384370003</c:v>
                </c:pt>
                <c:pt idx="34">
                  <c:v>81.949087269870006</c:v>
                </c:pt>
                <c:pt idx="35">
                  <c:v>81.947385314109994</c:v>
                </c:pt>
                <c:pt idx="36">
                  <c:v>82.996541479379999</c:v>
                </c:pt>
                <c:pt idx="37">
                  <c:v>81.131831635460003</c:v>
                </c:pt>
                <c:pt idx="38">
                  <c:v>78.251544631160002</c:v>
                </c:pt>
                <c:pt idx="39">
                  <c:v>81.908655021580003</c:v>
                </c:pt>
                <c:pt idx="40">
                  <c:v>81.453500776430005</c:v>
                </c:pt>
                <c:pt idx="41">
                  <c:v>80.735156429219998</c:v>
                </c:pt>
                <c:pt idx="42">
                  <c:v>81.751661825179994</c:v>
                </c:pt>
                <c:pt idx="43">
                  <c:v>83.352741291659996</c:v>
                </c:pt>
                <c:pt idx="44">
                  <c:v>79.474904408049994</c:v>
                </c:pt>
                <c:pt idx="45">
                  <c:v>78.825970320189995</c:v>
                </c:pt>
                <c:pt idx="46">
                  <c:v>79.992068343560007</c:v>
                </c:pt>
                <c:pt idx="47">
                  <c:v>81.61883949512</c:v>
                </c:pt>
                <c:pt idx="48">
                  <c:v>83.6</c:v>
                </c:pt>
                <c:pt idx="49">
                  <c:v>79.599999999999994</c:v>
                </c:pt>
                <c:pt idx="50">
                  <c:v>81.2</c:v>
                </c:pt>
                <c:pt idx="51">
                  <c:v>78.8</c:v>
                </c:pt>
                <c:pt idx="52">
                  <c:v>79.900000000000006</c:v>
                </c:pt>
                <c:pt idx="53">
                  <c:v>81</c:v>
                </c:pt>
              </c:numCache>
            </c:numRef>
          </c:val>
          <c:smooth val="0"/>
          <c:extLst xmlns:c16r3="http://schemas.microsoft.com/office/drawing/2017/03/chart" xmlns:c16="http://schemas.microsoft.com/office/drawing/2014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11-F3EF-4376-8FBB-E45A0ED00A27}"/>
            </c:ext>
          </c:extLst>
        </c:ser>
        <c:ser>
          <c:idx val="0"/>
          <c:order val="3"/>
          <c:tx>
            <c:strRef>
              <c:f>'Ark1'!$B$1</c:f>
              <c:strCache>
                <c:ptCount val="1"/>
                <c:pt idx="0">
                  <c:v>Vanlig sykkel (ikke elektrisk)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'Ark1'!$A$2:$A$55</c:f>
              <c:strCache>
                <c:ptCount val="54"/>
                <c:pt idx="0">
                  <c:v>Januar 2022 (1007)</c:v>
                </c:pt>
                <c:pt idx="1">
                  <c:v>Februar 2022 (1022)</c:v>
                </c:pt>
                <c:pt idx="2">
                  <c:v>Mars 2022 (1048)</c:v>
                </c:pt>
                <c:pt idx="3">
                  <c:v>April 2022 (1051)</c:v>
                </c:pt>
                <c:pt idx="4">
                  <c:v>Mai 2022 (1035)</c:v>
                </c:pt>
                <c:pt idx="5">
                  <c:v>Juni 2022 (1026)</c:v>
                </c:pt>
                <c:pt idx="6">
                  <c:v>Juli 2022 (1010)</c:v>
                </c:pt>
                <c:pt idx="7">
                  <c:v>August 2022 (1053)</c:v>
                </c:pt>
                <c:pt idx="8">
                  <c:v>September 2022 (1018)</c:v>
                </c:pt>
                <c:pt idx="9">
                  <c:v>Oktober 2022 (1051)</c:v>
                </c:pt>
                <c:pt idx="10">
                  <c:v>November 2022 (1052)</c:v>
                </c:pt>
                <c:pt idx="11">
                  <c:v>Desember 2022 (1026)</c:v>
                </c:pt>
                <c:pt idx="12">
                  <c:v>Januar 2023 (1052)</c:v>
                </c:pt>
                <c:pt idx="13">
                  <c:v>Februar 2023 (1050)</c:v>
                </c:pt>
                <c:pt idx="14">
                  <c:v>Mars 2023 (1011)</c:v>
                </c:pt>
                <c:pt idx="15">
                  <c:v>April 2023 (1015)</c:v>
                </c:pt>
                <c:pt idx="16">
                  <c:v>Mai 2023 (1029)</c:v>
                </c:pt>
                <c:pt idx="17">
                  <c:v>Juni 2023 (1086)</c:v>
                </c:pt>
                <c:pt idx="18">
                  <c:v>Juli 2023 (1042)</c:v>
                </c:pt>
                <c:pt idx="19">
                  <c:v>August 2023 (1051)</c:v>
                </c:pt>
                <c:pt idx="20">
                  <c:v>September 2023 (1042)</c:v>
                </c:pt>
                <c:pt idx="21">
                  <c:v>Oktober 2023 (1022)</c:v>
                </c:pt>
                <c:pt idx="22">
                  <c:v>November 2023 (1036)</c:v>
                </c:pt>
                <c:pt idx="23">
                  <c:v>Desember 2023 (1044)</c:v>
                </c:pt>
                <c:pt idx="24">
                  <c:v>Januar 2024 (1049)</c:v>
                </c:pt>
                <c:pt idx="25">
                  <c:v>Februar 2024 (1038)</c:v>
                </c:pt>
                <c:pt idx="26">
                  <c:v>Mars 2024 (1041)</c:v>
                </c:pt>
                <c:pt idx="27">
                  <c:v>April 2024 (1034)</c:v>
                </c:pt>
                <c:pt idx="28">
                  <c:v>Mai 2024 (1050)</c:v>
                </c:pt>
                <c:pt idx="29">
                  <c:v>Juni 2024 (1008)</c:v>
                </c:pt>
                <c:pt idx="30">
                  <c:v>Juli 2024 (1100)</c:v>
                </c:pt>
                <c:pt idx="31">
                  <c:v>August 2024 (1025)</c:v>
                </c:pt>
                <c:pt idx="32">
                  <c:v>September 2024 (1060)</c:v>
                </c:pt>
                <c:pt idx="33">
                  <c:v>Oktober 2024 (1004)</c:v>
                </c:pt>
                <c:pt idx="34">
                  <c:v>November 2024 (1001)</c:v>
                </c:pt>
                <c:pt idx="35">
                  <c:v>Desember 2024 (1007)</c:v>
                </c:pt>
                <c:pt idx="36">
                  <c:v>Januar 2025 (1000)</c:v>
                </c:pt>
                <c:pt idx="37">
                  <c:v>Februar 2025 (1000)</c:v>
                </c:pt>
                <c:pt idx="38">
                  <c:v>Mars 2025 (1000)</c:v>
                </c:pt>
                <c:pt idx="39">
                  <c:v>April 2025 (1000)</c:v>
                </c:pt>
                <c:pt idx="40">
                  <c:v>Mai 2025 (1000)</c:v>
                </c:pt>
                <c:pt idx="41">
                  <c:v>Juni 2025 (1065)</c:v>
                </c:pt>
                <c:pt idx="42">
                  <c:v>Juli 2025 (1001)</c:v>
                </c:pt>
                <c:pt idx="43">
                  <c:v>August 2025 (1000)</c:v>
                </c:pt>
                <c:pt idx="44">
                  <c:v>September 2025 (1000)</c:v>
                </c:pt>
                <c:pt idx="45">
                  <c:v>Oktober 2025 (1000)</c:v>
                </c:pt>
                <c:pt idx="46">
                  <c:v>November 2025 (1001)</c:v>
                </c:pt>
                <c:pt idx="47">
                  <c:v>Desember 2025 (1000)</c:v>
                </c:pt>
                <c:pt idx="48">
                  <c:v>Januar 2026 (1000)</c:v>
                </c:pt>
                <c:pt idx="49">
                  <c:v>Februar 2026 (1004)</c:v>
                </c:pt>
                <c:pt idx="50">
                  <c:v>Mars 2026 (1019)</c:v>
                </c:pt>
                <c:pt idx="51">
                  <c:v>April 2026 (1001)</c:v>
                </c:pt>
                <c:pt idx="52">
                  <c:v>Mai 2026 (1000)</c:v>
                </c:pt>
                <c:pt idx="53">
                  <c:v>Juni 2026 (1000)</c:v>
                </c:pt>
              </c:strCache>
            </c:strRef>
          </c:cat>
          <c:val>
            <c:numRef>
              <c:f>'Ark1'!$B$2:$B$55</c:f>
              <c:numCache>
                <c:formatCode>0.0</c:formatCode>
                <c:ptCount val="54"/>
                <c:pt idx="0">
                  <c:v>9.9129217760829995</c:v>
                </c:pt>
                <c:pt idx="1">
                  <c:v>8.9392121150460007</c:v>
                </c:pt>
                <c:pt idx="2">
                  <c:v>11.08610250027</c:v>
                </c:pt>
                <c:pt idx="3">
                  <c:v>17.455864600190001</c:v>
                </c:pt>
                <c:pt idx="4">
                  <c:v>23.741844216010001</c:v>
                </c:pt>
                <c:pt idx="5">
                  <c:v>25.529215842879999</c:v>
                </c:pt>
                <c:pt idx="6">
                  <c:v>26.602685174379999</c:v>
                </c:pt>
                <c:pt idx="7">
                  <c:v>28.29822556944</c:v>
                </c:pt>
                <c:pt idx="8">
                  <c:v>26.779134139699998</c:v>
                </c:pt>
                <c:pt idx="9">
                  <c:v>23.85887084642</c:v>
                </c:pt>
                <c:pt idx="10">
                  <c:v>21.543043381819999</c:v>
                </c:pt>
                <c:pt idx="11">
                  <c:v>16.175910389270001</c:v>
                </c:pt>
                <c:pt idx="12">
                  <c:v>10.083357697009999</c:v>
                </c:pt>
                <c:pt idx="13">
                  <c:v>9.6272390642819996</c:v>
                </c:pt>
                <c:pt idx="14">
                  <c:v>9.7727713989890006</c:v>
                </c:pt>
                <c:pt idx="15">
                  <c:v>16.86251674052</c:v>
                </c:pt>
                <c:pt idx="16">
                  <c:v>21.516968964029999</c:v>
                </c:pt>
                <c:pt idx="17">
                  <c:v>25.81504478179</c:v>
                </c:pt>
                <c:pt idx="18">
                  <c:v>30.502829751349999</c:v>
                </c:pt>
                <c:pt idx="19">
                  <c:v>27.922402902790001</c:v>
                </c:pt>
                <c:pt idx="20">
                  <c:v>26.8838570733</c:v>
                </c:pt>
                <c:pt idx="21">
                  <c:v>23.730317517469999</c:v>
                </c:pt>
                <c:pt idx="22">
                  <c:v>17.873230045589999</c:v>
                </c:pt>
                <c:pt idx="23">
                  <c:v>13.010902290720001</c:v>
                </c:pt>
                <c:pt idx="24">
                  <c:v>9.3567561841860005</c:v>
                </c:pt>
                <c:pt idx="25">
                  <c:v>7.3999829856449999</c:v>
                </c:pt>
                <c:pt idx="26">
                  <c:v>7.9297045525829999</c:v>
                </c:pt>
                <c:pt idx="27">
                  <c:v>17.270152547150001</c:v>
                </c:pt>
                <c:pt idx="28">
                  <c:v>22.710787138370002</c:v>
                </c:pt>
                <c:pt idx="29">
                  <c:v>24.618536094029999</c:v>
                </c:pt>
                <c:pt idx="30">
                  <c:v>27.095049189480001</c:v>
                </c:pt>
                <c:pt idx="31">
                  <c:v>27.115749623949998</c:v>
                </c:pt>
                <c:pt idx="32">
                  <c:v>25.369494177429999</c:v>
                </c:pt>
                <c:pt idx="33">
                  <c:v>23.52803553519</c:v>
                </c:pt>
                <c:pt idx="34">
                  <c:v>15.550759553660001</c:v>
                </c:pt>
                <c:pt idx="35">
                  <c:v>15.93673638592</c:v>
                </c:pt>
                <c:pt idx="36">
                  <c:v>8.1196118473110008</c:v>
                </c:pt>
                <c:pt idx="37">
                  <c:v>7.4782562798359997</c:v>
                </c:pt>
                <c:pt idx="38">
                  <c:v>11.234097569619999</c:v>
                </c:pt>
                <c:pt idx="39">
                  <c:v>16.607182581269999</c:v>
                </c:pt>
                <c:pt idx="40">
                  <c:v>21.40372409111</c:v>
                </c:pt>
                <c:pt idx="41">
                  <c:v>22.170155571719999</c:v>
                </c:pt>
                <c:pt idx="42">
                  <c:v>22.793822389140001</c:v>
                </c:pt>
                <c:pt idx="43">
                  <c:v>26.911136739180002</c:v>
                </c:pt>
                <c:pt idx="44">
                  <c:v>23.62181627907</c:v>
                </c:pt>
                <c:pt idx="45">
                  <c:v>20.36255464469</c:v>
                </c:pt>
                <c:pt idx="46">
                  <c:v>14.155751393819999</c:v>
                </c:pt>
                <c:pt idx="47">
                  <c:v>14.7691280866</c:v>
                </c:pt>
                <c:pt idx="48">
                  <c:v>6.7</c:v>
                </c:pt>
                <c:pt idx="49">
                  <c:v>8</c:v>
                </c:pt>
                <c:pt idx="50">
                  <c:v>8.6</c:v>
                </c:pt>
                <c:pt idx="51">
                  <c:v>15.7</c:v>
                </c:pt>
                <c:pt idx="52">
                  <c:v>21.2</c:v>
                </c:pt>
                <c:pt idx="53">
                  <c:v>23.9</c:v>
                </c:pt>
              </c:numCache>
            </c:numRef>
          </c:val>
          <c:smooth val="0"/>
          <c:extLst xmlns:c16r3="http://schemas.microsoft.com/office/drawing/2017/03/chart" xmlns:c16="http://schemas.microsoft.com/office/drawing/2014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00-F3EF-4376-8FBB-E45A0ED00A27}"/>
            </c:ext>
          </c:extLst>
        </c:ser>
        <c:ser>
          <c:idx val="1"/>
          <c:order val="4"/>
          <c:tx>
            <c:strRef>
              <c:f>'Ark1'!$C$1</c:f>
              <c:strCache>
                <c:ptCount val="1"/>
                <c:pt idx="0">
                  <c:v>El-sykkel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'Ark1'!$A$2:$A$55</c:f>
              <c:strCache>
                <c:ptCount val="54"/>
                <c:pt idx="0">
                  <c:v>Januar 2022 (1007)</c:v>
                </c:pt>
                <c:pt idx="1">
                  <c:v>Februar 2022 (1022)</c:v>
                </c:pt>
                <c:pt idx="2">
                  <c:v>Mars 2022 (1048)</c:v>
                </c:pt>
                <c:pt idx="3">
                  <c:v>April 2022 (1051)</c:v>
                </c:pt>
                <c:pt idx="4">
                  <c:v>Mai 2022 (1035)</c:v>
                </c:pt>
                <c:pt idx="5">
                  <c:v>Juni 2022 (1026)</c:v>
                </c:pt>
                <c:pt idx="6">
                  <c:v>Juli 2022 (1010)</c:v>
                </c:pt>
                <c:pt idx="7">
                  <c:v>August 2022 (1053)</c:v>
                </c:pt>
                <c:pt idx="8">
                  <c:v>September 2022 (1018)</c:v>
                </c:pt>
                <c:pt idx="9">
                  <c:v>Oktober 2022 (1051)</c:v>
                </c:pt>
                <c:pt idx="10">
                  <c:v>November 2022 (1052)</c:v>
                </c:pt>
                <c:pt idx="11">
                  <c:v>Desember 2022 (1026)</c:v>
                </c:pt>
                <c:pt idx="12">
                  <c:v>Januar 2023 (1052)</c:v>
                </c:pt>
                <c:pt idx="13">
                  <c:v>Februar 2023 (1050)</c:v>
                </c:pt>
                <c:pt idx="14">
                  <c:v>Mars 2023 (1011)</c:v>
                </c:pt>
                <c:pt idx="15">
                  <c:v>April 2023 (1015)</c:v>
                </c:pt>
                <c:pt idx="16">
                  <c:v>Mai 2023 (1029)</c:v>
                </c:pt>
                <c:pt idx="17">
                  <c:v>Juni 2023 (1086)</c:v>
                </c:pt>
                <c:pt idx="18">
                  <c:v>Juli 2023 (1042)</c:v>
                </c:pt>
                <c:pt idx="19">
                  <c:v>August 2023 (1051)</c:v>
                </c:pt>
                <c:pt idx="20">
                  <c:v>September 2023 (1042)</c:v>
                </c:pt>
                <c:pt idx="21">
                  <c:v>Oktober 2023 (1022)</c:v>
                </c:pt>
                <c:pt idx="22">
                  <c:v>November 2023 (1036)</c:v>
                </c:pt>
                <c:pt idx="23">
                  <c:v>Desember 2023 (1044)</c:v>
                </c:pt>
                <c:pt idx="24">
                  <c:v>Januar 2024 (1049)</c:v>
                </c:pt>
                <c:pt idx="25">
                  <c:v>Februar 2024 (1038)</c:v>
                </c:pt>
                <c:pt idx="26">
                  <c:v>Mars 2024 (1041)</c:v>
                </c:pt>
                <c:pt idx="27">
                  <c:v>April 2024 (1034)</c:v>
                </c:pt>
                <c:pt idx="28">
                  <c:v>Mai 2024 (1050)</c:v>
                </c:pt>
                <c:pt idx="29">
                  <c:v>Juni 2024 (1008)</c:v>
                </c:pt>
                <c:pt idx="30">
                  <c:v>Juli 2024 (1100)</c:v>
                </c:pt>
                <c:pt idx="31">
                  <c:v>August 2024 (1025)</c:v>
                </c:pt>
                <c:pt idx="32">
                  <c:v>September 2024 (1060)</c:v>
                </c:pt>
                <c:pt idx="33">
                  <c:v>Oktober 2024 (1004)</c:v>
                </c:pt>
                <c:pt idx="34">
                  <c:v>November 2024 (1001)</c:v>
                </c:pt>
                <c:pt idx="35">
                  <c:v>Desember 2024 (1007)</c:v>
                </c:pt>
                <c:pt idx="36">
                  <c:v>Januar 2025 (1000)</c:v>
                </c:pt>
                <c:pt idx="37">
                  <c:v>Februar 2025 (1000)</c:v>
                </c:pt>
                <c:pt idx="38">
                  <c:v>Mars 2025 (1000)</c:v>
                </c:pt>
                <c:pt idx="39">
                  <c:v>April 2025 (1000)</c:v>
                </c:pt>
                <c:pt idx="40">
                  <c:v>Mai 2025 (1000)</c:v>
                </c:pt>
                <c:pt idx="41">
                  <c:v>Juni 2025 (1065)</c:v>
                </c:pt>
                <c:pt idx="42">
                  <c:v>Juli 2025 (1001)</c:v>
                </c:pt>
                <c:pt idx="43">
                  <c:v>August 2025 (1000)</c:v>
                </c:pt>
                <c:pt idx="44">
                  <c:v>September 2025 (1000)</c:v>
                </c:pt>
                <c:pt idx="45">
                  <c:v>Oktober 2025 (1000)</c:v>
                </c:pt>
                <c:pt idx="46">
                  <c:v>November 2025 (1001)</c:v>
                </c:pt>
                <c:pt idx="47">
                  <c:v>Desember 2025 (1000)</c:v>
                </c:pt>
                <c:pt idx="48">
                  <c:v>Januar 2026 (1000)</c:v>
                </c:pt>
                <c:pt idx="49">
                  <c:v>Februar 2026 (1004)</c:v>
                </c:pt>
                <c:pt idx="50">
                  <c:v>Mars 2026 (1019)</c:v>
                </c:pt>
                <c:pt idx="51">
                  <c:v>April 2026 (1001)</c:v>
                </c:pt>
                <c:pt idx="52">
                  <c:v>Mai 2026 (1000)</c:v>
                </c:pt>
                <c:pt idx="53">
                  <c:v>Juni 2026 (1000)</c:v>
                </c:pt>
              </c:strCache>
            </c:strRef>
          </c:cat>
          <c:val>
            <c:numRef>
              <c:f>'Ark1'!$C$2:$C$55</c:f>
              <c:numCache>
                <c:formatCode>0.0</c:formatCode>
                <c:ptCount val="54"/>
                <c:pt idx="0">
                  <c:v>3.9043142272979998</c:v>
                </c:pt>
                <c:pt idx="1">
                  <c:v>4.7073549866790003</c:v>
                </c:pt>
                <c:pt idx="2">
                  <c:v>4.292150600766</c:v>
                </c:pt>
                <c:pt idx="3">
                  <c:v>9.6687364748789992</c:v>
                </c:pt>
                <c:pt idx="4">
                  <c:v>11.888527077419999</c:v>
                </c:pt>
                <c:pt idx="5">
                  <c:v>13.298714101010001</c:v>
                </c:pt>
                <c:pt idx="6">
                  <c:v>13.81269703229</c:v>
                </c:pt>
                <c:pt idx="7">
                  <c:v>14.10685828037</c:v>
                </c:pt>
                <c:pt idx="8">
                  <c:v>14.35653444968</c:v>
                </c:pt>
                <c:pt idx="9">
                  <c:v>12.305539179629999</c:v>
                </c:pt>
                <c:pt idx="10">
                  <c:v>11.859504033129999</c:v>
                </c:pt>
                <c:pt idx="11">
                  <c:v>7.9775010794170003</c:v>
                </c:pt>
                <c:pt idx="12">
                  <c:v>5.2531318015439998</c:v>
                </c:pt>
                <c:pt idx="13">
                  <c:v>5.4864351287330004</c:v>
                </c:pt>
                <c:pt idx="14">
                  <c:v>5.1006679181510002</c:v>
                </c:pt>
                <c:pt idx="15">
                  <c:v>6.8906373927380002</c:v>
                </c:pt>
                <c:pt idx="16">
                  <c:v>11.459048030670001</c:v>
                </c:pt>
                <c:pt idx="17">
                  <c:v>12.82042137428</c:v>
                </c:pt>
                <c:pt idx="18">
                  <c:v>12.16435755372</c:v>
                </c:pt>
                <c:pt idx="19">
                  <c:v>13.579089045090001</c:v>
                </c:pt>
                <c:pt idx="20">
                  <c:v>13.94829094844</c:v>
                </c:pt>
                <c:pt idx="21">
                  <c:v>11.800046528699999</c:v>
                </c:pt>
                <c:pt idx="22">
                  <c:v>11.172690816819999</c:v>
                </c:pt>
                <c:pt idx="23">
                  <c:v>7.4315567297729999</c:v>
                </c:pt>
                <c:pt idx="24">
                  <c:v>5.2453694589369997</c:v>
                </c:pt>
                <c:pt idx="25">
                  <c:v>4.2865142279050001</c:v>
                </c:pt>
                <c:pt idx="26">
                  <c:v>5.2827571944990002</c:v>
                </c:pt>
                <c:pt idx="27">
                  <c:v>10.84979745359</c:v>
                </c:pt>
                <c:pt idx="28">
                  <c:v>10.77281409357</c:v>
                </c:pt>
                <c:pt idx="29">
                  <c:v>14.597560727419999</c:v>
                </c:pt>
                <c:pt idx="30">
                  <c:v>14.49663648888</c:v>
                </c:pt>
                <c:pt idx="31">
                  <c:v>16.81349616336</c:v>
                </c:pt>
                <c:pt idx="32">
                  <c:v>16.842939584429999</c:v>
                </c:pt>
                <c:pt idx="33">
                  <c:v>13.83963325505</c:v>
                </c:pt>
                <c:pt idx="34">
                  <c:v>13.15584833052</c:v>
                </c:pt>
                <c:pt idx="35">
                  <c:v>8.8966138778670008</c:v>
                </c:pt>
                <c:pt idx="36">
                  <c:v>4.6766293985000003</c:v>
                </c:pt>
                <c:pt idx="37">
                  <c:v>5.3243176405690003</c:v>
                </c:pt>
                <c:pt idx="38">
                  <c:v>6.4499191166180001</c:v>
                </c:pt>
                <c:pt idx="39">
                  <c:v>12.926496491130001</c:v>
                </c:pt>
                <c:pt idx="40">
                  <c:v>14.322261472439999</c:v>
                </c:pt>
                <c:pt idx="41">
                  <c:v>15.41075338445</c:v>
                </c:pt>
                <c:pt idx="42">
                  <c:v>15.239698006839999</c:v>
                </c:pt>
                <c:pt idx="43">
                  <c:v>17.953011954859999</c:v>
                </c:pt>
                <c:pt idx="44">
                  <c:v>16.53974116513</c:v>
                </c:pt>
                <c:pt idx="45">
                  <c:v>14.567209016450001</c:v>
                </c:pt>
                <c:pt idx="46">
                  <c:v>10.211682574079999</c:v>
                </c:pt>
                <c:pt idx="47">
                  <c:v>10.45102223126</c:v>
                </c:pt>
                <c:pt idx="48">
                  <c:v>6.9</c:v>
                </c:pt>
                <c:pt idx="49">
                  <c:v>5.4</c:v>
                </c:pt>
                <c:pt idx="50">
                  <c:v>6.8</c:v>
                </c:pt>
                <c:pt idx="51">
                  <c:v>12.2</c:v>
                </c:pt>
                <c:pt idx="52">
                  <c:v>13.1</c:v>
                </c:pt>
                <c:pt idx="53">
                  <c:v>14.4</c:v>
                </c:pt>
              </c:numCache>
            </c:numRef>
          </c:val>
          <c:smooth val="0"/>
          <c:extLst xmlns:c16r3="http://schemas.microsoft.com/office/drawing/2017/03/chart" xmlns:c16="http://schemas.microsoft.com/office/drawing/2014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01-F3EF-4376-8FBB-E45A0ED00A27}"/>
            </c:ext>
          </c:extLst>
        </c:ser>
        <c:ser>
          <c:idx val="3"/>
          <c:order val="5"/>
          <c:tx>
            <c:strRef>
              <c:f>'Ark1'!$E$1</c:f>
              <c:strCache>
                <c:ptCount val="1"/>
                <c:pt idx="0">
                  <c:v>Sparkesykkel (el eller vanlig)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'Ark1'!$A$2:$A$55</c:f>
              <c:strCache>
                <c:ptCount val="54"/>
                <c:pt idx="0">
                  <c:v>Januar 2022 (1007)</c:v>
                </c:pt>
                <c:pt idx="1">
                  <c:v>Februar 2022 (1022)</c:v>
                </c:pt>
                <c:pt idx="2">
                  <c:v>Mars 2022 (1048)</c:v>
                </c:pt>
                <c:pt idx="3">
                  <c:v>April 2022 (1051)</c:v>
                </c:pt>
                <c:pt idx="4">
                  <c:v>Mai 2022 (1035)</c:v>
                </c:pt>
                <c:pt idx="5">
                  <c:v>Juni 2022 (1026)</c:v>
                </c:pt>
                <c:pt idx="6">
                  <c:v>Juli 2022 (1010)</c:v>
                </c:pt>
                <c:pt idx="7">
                  <c:v>August 2022 (1053)</c:v>
                </c:pt>
                <c:pt idx="8">
                  <c:v>September 2022 (1018)</c:v>
                </c:pt>
                <c:pt idx="9">
                  <c:v>Oktober 2022 (1051)</c:v>
                </c:pt>
                <c:pt idx="10">
                  <c:v>November 2022 (1052)</c:v>
                </c:pt>
                <c:pt idx="11">
                  <c:v>Desember 2022 (1026)</c:v>
                </c:pt>
                <c:pt idx="12">
                  <c:v>Januar 2023 (1052)</c:v>
                </c:pt>
                <c:pt idx="13">
                  <c:v>Februar 2023 (1050)</c:v>
                </c:pt>
                <c:pt idx="14">
                  <c:v>Mars 2023 (1011)</c:v>
                </c:pt>
                <c:pt idx="15">
                  <c:v>April 2023 (1015)</c:v>
                </c:pt>
                <c:pt idx="16">
                  <c:v>Mai 2023 (1029)</c:v>
                </c:pt>
                <c:pt idx="17">
                  <c:v>Juni 2023 (1086)</c:v>
                </c:pt>
                <c:pt idx="18">
                  <c:v>Juli 2023 (1042)</c:v>
                </c:pt>
                <c:pt idx="19">
                  <c:v>August 2023 (1051)</c:v>
                </c:pt>
                <c:pt idx="20">
                  <c:v>September 2023 (1042)</c:v>
                </c:pt>
                <c:pt idx="21">
                  <c:v>Oktober 2023 (1022)</c:v>
                </c:pt>
                <c:pt idx="22">
                  <c:v>November 2023 (1036)</c:v>
                </c:pt>
                <c:pt idx="23">
                  <c:v>Desember 2023 (1044)</c:v>
                </c:pt>
                <c:pt idx="24">
                  <c:v>Januar 2024 (1049)</c:v>
                </c:pt>
                <c:pt idx="25">
                  <c:v>Februar 2024 (1038)</c:v>
                </c:pt>
                <c:pt idx="26">
                  <c:v>Mars 2024 (1041)</c:v>
                </c:pt>
                <c:pt idx="27">
                  <c:v>April 2024 (1034)</c:v>
                </c:pt>
                <c:pt idx="28">
                  <c:v>Mai 2024 (1050)</c:v>
                </c:pt>
                <c:pt idx="29">
                  <c:v>Juni 2024 (1008)</c:v>
                </c:pt>
                <c:pt idx="30">
                  <c:v>Juli 2024 (1100)</c:v>
                </c:pt>
                <c:pt idx="31">
                  <c:v>August 2024 (1025)</c:v>
                </c:pt>
                <c:pt idx="32">
                  <c:v>September 2024 (1060)</c:v>
                </c:pt>
                <c:pt idx="33">
                  <c:v>Oktober 2024 (1004)</c:v>
                </c:pt>
                <c:pt idx="34">
                  <c:v>November 2024 (1001)</c:v>
                </c:pt>
                <c:pt idx="35">
                  <c:v>Desember 2024 (1007)</c:v>
                </c:pt>
                <c:pt idx="36">
                  <c:v>Januar 2025 (1000)</c:v>
                </c:pt>
                <c:pt idx="37">
                  <c:v>Februar 2025 (1000)</c:v>
                </c:pt>
                <c:pt idx="38">
                  <c:v>Mars 2025 (1000)</c:v>
                </c:pt>
                <c:pt idx="39">
                  <c:v>April 2025 (1000)</c:v>
                </c:pt>
                <c:pt idx="40">
                  <c:v>Mai 2025 (1000)</c:v>
                </c:pt>
                <c:pt idx="41">
                  <c:v>Juni 2025 (1065)</c:v>
                </c:pt>
                <c:pt idx="42">
                  <c:v>Juli 2025 (1001)</c:v>
                </c:pt>
                <c:pt idx="43">
                  <c:v>August 2025 (1000)</c:v>
                </c:pt>
                <c:pt idx="44">
                  <c:v>September 2025 (1000)</c:v>
                </c:pt>
                <c:pt idx="45">
                  <c:v>Oktober 2025 (1000)</c:v>
                </c:pt>
                <c:pt idx="46">
                  <c:v>November 2025 (1001)</c:v>
                </c:pt>
                <c:pt idx="47">
                  <c:v>Desember 2025 (1000)</c:v>
                </c:pt>
                <c:pt idx="48">
                  <c:v>Januar 2026 (1000)</c:v>
                </c:pt>
                <c:pt idx="49">
                  <c:v>Februar 2026 (1004)</c:v>
                </c:pt>
                <c:pt idx="50">
                  <c:v>Mars 2026 (1019)</c:v>
                </c:pt>
                <c:pt idx="51">
                  <c:v>April 2026 (1001)</c:v>
                </c:pt>
                <c:pt idx="52">
                  <c:v>Mai 2026 (1000)</c:v>
                </c:pt>
                <c:pt idx="53">
                  <c:v>Juni 2026 (1000)</c:v>
                </c:pt>
              </c:strCache>
            </c:strRef>
          </c:cat>
          <c:val>
            <c:numRef>
              <c:f>'Ark1'!$E$2:$E$55</c:f>
              <c:numCache>
                <c:formatCode>0.0</c:formatCode>
                <c:ptCount val="54"/>
                <c:pt idx="0">
                  <c:v>3.1229365774970002</c:v>
                </c:pt>
                <c:pt idx="1">
                  <c:v>3.5429997283739998</c:v>
                </c:pt>
                <c:pt idx="2">
                  <c:v>5.6334677150900001</c:v>
                </c:pt>
                <c:pt idx="3">
                  <c:v>8.3711161409969996</c:v>
                </c:pt>
                <c:pt idx="4">
                  <c:v>10.501428306919999</c:v>
                </c:pt>
                <c:pt idx="5">
                  <c:v>10.920258459419999</c:v>
                </c:pt>
                <c:pt idx="6">
                  <c:v>11.52087782347</c:v>
                </c:pt>
                <c:pt idx="7">
                  <c:v>11.53738749943</c:v>
                </c:pt>
                <c:pt idx="8">
                  <c:v>11.21552698713</c:v>
                </c:pt>
                <c:pt idx="9">
                  <c:v>11.818255902480001</c:v>
                </c:pt>
                <c:pt idx="10">
                  <c:v>10.20095233945</c:v>
                </c:pt>
                <c:pt idx="11">
                  <c:v>7.2546139733580004</c:v>
                </c:pt>
                <c:pt idx="12">
                  <c:v>3.7388550827059999</c:v>
                </c:pt>
                <c:pt idx="13">
                  <c:v>4.1037654583879997</c:v>
                </c:pt>
                <c:pt idx="14">
                  <c:v>4.0293973462009998</c:v>
                </c:pt>
                <c:pt idx="15">
                  <c:v>5.8474712771829997</c:v>
                </c:pt>
                <c:pt idx="16">
                  <c:v>6.5705290192349999</c:v>
                </c:pt>
                <c:pt idx="17">
                  <c:v>9.2835458300359992</c:v>
                </c:pt>
                <c:pt idx="18">
                  <c:v>11.339431368350001</c:v>
                </c:pt>
                <c:pt idx="19">
                  <c:v>9.3108996654459997</c:v>
                </c:pt>
                <c:pt idx="20">
                  <c:v>9.0789035489169994</c:v>
                </c:pt>
                <c:pt idx="21">
                  <c:v>8.7128079089420005</c:v>
                </c:pt>
                <c:pt idx="22">
                  <c:v>6.7459553069779998</c:v>
                </c:pt>
                <c:pt idx="23">
                  <c:v>6.2806862405670003</c:v>
                </c:pt>
                <c:pt idx="24">
                  <c:v>3.923937434086</c:v>
                </c:pt>
                <c:pt idx="25">
                  <c:v>3.3489178761199998</c:v>
                </c:pt>
                <c:pt idx="26">
                  <c:v>4.0631819663920004</c:v>
                </c:pt>
                <c:pt idx="27">
                  <c:v>6.5356320290980001</c:v>
                </c:pt>
                <c:pt idx="28">
                  <c:v>8.6199959241569992</c:v>
                </c:pt>
                <c:pt idx="29">
                  <c:v>10.99068817006</c:v>
                </c:pt>
                <c:pt idx="30">
                  <c:v>10.93865474249</c:v>
                </c:pt>
                <c:pt idx="31">
                  <c:v>10.57356309329</c:v>
                </c:pt>
                <c:pt idx="32">
                  <c:v>11.985673457440001</c:v>
                </c:pt>
                <c:pt idx="33">
                  <c:v>9.8995322759000004</c:v>
                </c:pt>
                <c:pt idx="34">
                  <c:v>8.6263222972539992</c:v>
                </c:pt>
                <c:pt idx="35">
                  <c:v>9.1004452460419998</c:v>
                </c:pt>
                <c:pt idx="36">
                  <c:v>4.02030188121</c:v>
                </c:pt>
                <c:pt idx="37">
                  <c:v>3.366578761715</c:v>
                </c:pt>
                <c:pt idx="38">
                  <c:v>5.7842901140859997</c:v>
                </c:pt>
                <c:pt idx="39">
                  <c:v>8.5434399323539996</c:v>
                </c:pt>
                <c:pt idx="40">
                  <c:v>10.49578462633</c:v>
                </c:pt>
                <c:pt idx="41">
                  <c:v>10.395773846819999</c:v>
                </c:pt>
                <c:pt idx="42">
                  <c:v>12.282777940160001</c:v>
                </c:pt>
                <c:pt idx="43">
                  <c:v>12.053403551920001</c:v>
                </c:pt>
                <c:pt idx="44">
                  <c:v>13.19024452995</c:v>
                </c:pt>
                <c:pt idx="45">
                  <c:v>11.36317124146</c:v>
                </c:pt>
                <c:pt idx="46">
                  <c:v>8.7633569896660006</c:v>
                </c:pt>
                <c:pt idx="47">
                  <c:v>7.3152359663370001</c:v>
                </c:pt>
                <c:pt idx="48">
                  <c:v>3.4</c:v>
                </c:pt>
                <c:pt idx="49">
                  <c:v>4.3</c:v>
                </c:pt>
                <c:pt idx="50">
                  <c:v>5.9</c:v>
                </c:pt>
                <c:pt idx="51">
                  <c:v>9.1999999999999993</c:v>
                </c:pt>
                <c:pt idx="52">
                  <c:v>11.3</c:v>
                </c:pt>
                <c:pt idx="53">
                  <c:v>12</c:v>
                </c:pt>
              </c:numCache>
            </c:numRef>
          </c:val>
          <c:smooth val="0"/>
          <c:extLst xmlns:c16r3="http://schemas.microsoft.com/office/drawing/2017/03/chart" xmlns:c16="http://schemas.microsoft.com/office/drawing/2014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0F-F3EF-4376-8FBB-E45A0ED00A27}"/>
            </c:ext>
          </c:extLst>
        </c:ser>
        <c:ser>
          <c:idx val="7"/>
          <c:order val="6"/>
          <c:tx>
            <c:strRef>
              <c:f>'Ark1'!$I$1</c:f>
              <c:strCache>
                <c:ptCount val="1"/>
                <c:pt idx="0">
                  <c:v>Fritidsbåt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cat>
            <c:strRef>
              <c:f>'Ark1'!$A$2:$A$55</c:f>
              <c:strCache>
                <c:ptCount val="54"/>
                <c:pt idx="0">
                  <c:v>Januar 2022 (1007)</c:v>
                </c:pt>
                <c:pt idx="1">
                  <c:v>Februar 2022 (1022)</c:v>
                </c:pt>
                <c:pt idx="2">
                  <c:v>Mars 2022 (1048)</c:v>
                </c:pt>
                <c:pt idx="3">
                  <c:v>April 2022 (1051)</c:v>
                </c:pt>
                <c:pt idx="4">
                  <c:v>Mai 2022 (1035)</c:v>
                </c:pt>
                <c:pt idx="5">
                  <c:v>Juni 2022 (1026)</c:v>
                </c:pt>
                <c:pt idx="6">
                  <c:v>Juli 2022 (1010)</c:v>
                </c:pt>
                <c:pt idx="7">
                  <c:v>August 2022 (1053)</c:v>
                </c:pt>
                <c:pt idx="8">
                  <c:v>September 2022 (1018)</c:v>
                </c:pt>
                <c:pt idx="9">
                  <c:v>Oktober 2022 (1051)</c:v>
                </c:pt>
                <c:pt idx="10">
                  <c:v>November 2022 (1052)</c:v>
                </c:pt>
                <c:pt idx="11">
                  <c:v>Desember 2022 (1026)</c:v>
                </c:pt>
                <c:pt idx="12">
                  <c:v>Januar 2023 (1052)</c:v>
                </c:pt>
                <c:pt idx="13">
                  <c:v>Februar 2023 (1050)</c:v>
                </c:pt>
                <c:pt idx="14">
                  <c:v>Mars 2023 (1011)</c:v>
                </c:pt>
                <c:pt idx="15">
                  <c:v>April 2023 (1015)</c:v>
                </c:pt>
                <c:pt idx="16">
                  <c:v>Mai 2023 (1029)</c:v>
                </c:pt>
                <c:pt idx="17">
                  <c:v>Juni 2023 (1086)</c:v>
                </c:pt>
                <c:pt idx="18">
                  <c:v>Juli 2023 (1042)</c:v>
                </c:pt>
                <c:pt idx="19">
                  <c:v>August 2023 (1051)</c:v>
                </c:pt>
                <c:pt idx="20">
                  <c:v>September 2023 (1042)</c:v>
                </c:pt>
                <c:pt idx="21">
                  <c:v>Oktober 2023 (1022)</c:v>
                </c:pt>
                <c:pt idx="22">
                  <c:v>November 2023 (1036)</c:v>
                </c:pt>
                <c:pt idx="23">
                  <c:v>Desember 2023 (1044)</c:v>
                </c:pt>
                <c:pt idx="24">
                  <c:v>Januar 2024 (1049)</c:v>
                </c:pt>
                <c:pt idx="25">
                  <c:v>Februar 2024 (1038)</c:v>
                </c:pt>
                <c:pt idx="26">
                  <c:v>Mars 2024 (1041)</c:v>
                </c:pt>
                <c:pt idx="27">
                  <c:v>April 2024 (1034)</c:v>
                </c:pt>
                <c:pt idx="28">
                  <c:v>Mai 2024 (1050)</c:v>
                </c:pt>
                <c:pt idx="29">
                  <c:v>Juni 2024 (1008)</c:v>
                </c:pt>
                <c:pt idx="30">
                  <c:v>Juli 2024 (1100)</c:v>
                </c:pt>
                <c:pt idx="31">
                  <c:v>August 2024 (1025)</c:v>
                </c:pt>
                <c:pt idx="32">
                  <c:v>September 2024 (1060)</c:v>
                </c:pt>
                <c:pt idx="33">
                  <c:v>Oktober 2024 (1004)</c:v>
                </c:pt>
                <c:pt idx="34">
                  <c:v>November 2024 (1001)</c:v>
                </c:pt>
                <c:pt idx="35">
                  <c:v>Desember 2024 (1007)</c:v>
                </c:pt>
                <c:pt idx="36">
                  <c:v>Januar 2025 (1000)</c:v>
                </c:pt>
                <c:pt idx="37">
                  <c:v>Februar 2025 (1000)</c:v>
                </c:pt>
                <c:pt idx="38">
                  <c:v>Mars 2025 (1000)</c:v>
                </c:pt>
                <c:pt idx="39">
                  <c:v>April 2025 (1000)</c:v>
                </c:pt>
                <c:pt idx="40">
                  <c:v>Mai 2025 (1000)</c:v>
                </c:pt>
                <c:pt idx="41">
                  <c:v>Juni 2025 (1065)</c:v>
                </c:pt>
                <c:pt idx="42">
                  <c:v>Juli 2025 (1001)</c:v>
                </c:pt>
                <c:pt idx="43">
                  <c:v>August 2025 (1000)</c:v>
                </c:pt>
                <c:pt idx="44">
                  <c:v>September 2025 (1000)</c:v>
                </c:pt>
                <c:pt idx="45">
                  <c:v>Oktober 2025 (1000)</c:v>
                </c:pt>
                <c:pt idx="46">
                  <c:v>November 2025 (1001)</c:v>
                </c:pt>
                <c:pt idx="47">
                  <c:v>Desember 2025 (1000)</c:v>
                </c:pt>
                <c:pt idx="48">
                  <c:v>Januar 2026 (1000)</c:v>
                </c:pt>
                <c:pt idx="49">
                  <c:v>Februar 2026 (1004)</c:v>
                </c:pt>
                <c:pt idx="50">
                  <c:v>Mars 2026 (1019)</c:v>
                </c:pt>
                <c:pt idx="51">
                  <c:v>April 2026 (1001)</c:v>
                </c:pt>
                <c:pt idx="52">
                  <c:v>Mai 2026 (1000)</c:v>
                </c:pt>
                <c:pt idx="53">
                  <c:v>Juni 2026 (1000)</c:v>
                </c:pt>
              </c:strCache>
            </c:strRef>
          </c:cat>
          <c:val>
            <c:numRef>
              <c:f>'Ark1'!$I$2:$I$55</c:f>
              <c:numCache>
                <c:formatCode>General</c:formatCode>
                <c:ptCount val="54"/>
                <c:pt idx="23" formatCode="0.0">
                  <c:v>4.528697012436</c:v>
                </c:pt>
                <c:pt idx="24" formatCode="0.0">
                  <c:v>4.3599916217889998</c:v>
                </c:pt>
                <c:pt idx="25" formatCode="0.0">
                  <c:v>3.3257002475589998</c:v>
                </c:pt>
                <c:pt idx="26" formatCode="0.0">
                  <c:v>2.971472236301</c:v>
                </c:pt>
                <c:pt idx="27" formatCode="0.0">
                  <c:v>5.1810802092639996</c:v>
                </c:pt>
                <c:pt idx="28" formatCode="0.0">
                  <c:v>8.3408758951860005</c:v>
                </c:pt>
                <c:pt idx="29" formatCode="0.0">
                  <c:v>12.980396762510001</c:v>
                </c:pt>
                <c:pt idx="30" formatCode="0.0">
                  <c:v>16.778446711899999</c:v>
                </c:pt>
                <c:pt idx="31" formatCode="0.0">
                  <c:v>20.691238086049999</c:v>
                </c:pt>
                <c:pt idx="32" formatCode="0.0">
                  <c:v>17.36583229903</c:v>
                </c:pt>
                <c:pt idx="33" formatCode="0.0">
                  <c:v>10.367874227650001</c:v>
                </c:pt>
                <c:pt idx="34" formatCode="0.0">
                  <c:v>7.5435011605930002</c:v>
                </c:pt>
                <c:pt idx="35" formatCode="0.0">
                  <c:v>5.7110331408080004</c:v>
                </c:pt>
                <c:pt idx="36" formatCode="0.0">
                  <c:v>3.239637474437</c:v>
                </c:pt>
                <c:pt idx="37" formatCode="0.0">
                  <c:v>1.976047832738</c:v>
                </c:pt>
                <c:pt idx="38" formatCode="0.0">
                  <c:v>2.9358057074110002</c:v>
                </c:pt>
                <c:pt idx="39" formatCode="0.0">
                  <c:v>5.4321039364289998</c:v>
                </c:pt>
                <c:pt idx="40" formatCode="0.0">
                  <c:v>8.5865354127050004</c:v>
                </c:pt>
                <c:pt idx="41" formatCode="0.0">
                  <c:v>11.72065236389</c:v>
                </c:pt>
                <c:pt idx="42" formatCode="0.0">
                  <c:v>18.441147130720001</c:v>
                </c:pt>
                <c:pt idx="43" formatCode="0.0">
                  <c:v>23.01026456016</c:v>
                </c:pt>
                <c:pt idx="44" formatCode="0.0">
                  <c:v>15.06432790188</c:v>
                </c:pt>
                <c:pt idx="45" formatCode="0.0">
                  <c:v>10.099829654100001</c:v>
                </c:pt>
                <c:pt idx="46" formatCode="0.0">
                  <c:v>6.6912324161869998</c:v>
                </c:pt>
                <c:pt idx="47" formatCode="0.0">
                  <c:v>3.9186496278849998</c:v>
                </c:pt>
                <c:pt idx="48" formatCode="0.0">
                  <c:v>2.6</c:v>
                </c:pt>
                <c:pt idx="49" formatCode="0.0">
                  <c:v>3.4</c:v>
                </c:pt>
                <c:pt idx="50" formatCode="0.0">
                  <c:v>3.2</c:v>
                </c:pt>
                <c:pt idx="51" formatCode="0.0">
                  <c:v>5.2</c:v>
                </c:pt>
                <c:pt idx="52" formatCode="0.0">
                  <c:v>6.6</c:v>
                </c:pt>
                <c:pt idx="53" formatCode="0.0">
                  <c:v>11.4</c:v>
                </c:pt>
              </c:numCache>
            </c:numRef>
          </c:val>
          <c:smooth val="0"/>
          <c:extLst xmlns:c16r3="http://schemas.microsoft.com/office/drawing/2017/03/chart" xmlns:c16="http://schemas.microsoft.com/office/drawing/2014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12-F3EF-4376-8FBB-E45A0ED00A27}"/>
            </c:ext>
          </c:extLst>
        </c:ser>
        <c:ser>
          <c:idx val="2"/>
          <c:order val="7"/>
          <c:tx>
            <c:strRef>
              <c:f>'Ark1'!$D$1</c:f>
              <c:strCache>
                <c:ptCount val="1"/>
                <c:pt idx="0">
                  <c:v>Motorsykkel/moped/scooter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7030A0"/>
              </a:solidFill>
              <a:ln w="9525">
                <a:solidFill>
                  <a:srgbClr val="7030A0"/>
                </a:solidFill>
              </a:ln>
              <a:effectLst/>
            </c:spPr>
          </c:marker>
          <c:cat>
            <c:strRef>
              <c:f>'Ark1'!$A$2:$A$55</c:f>
              <c:strCache>
                <c:ptCount val="54"/>
                <c:pt idx="0">
                  <c:v>Januar 2022 (1007)</c:v>
                </c:pt>
                <c:pt idx="1">
                  <c:v>Februar 2022 (1022)</c:v>
                </c:pt>
                <c:pt idx="2">
                  <c:v>Mars 2022 (1048)</c:v>
                </c:pt>
                <c:pt idx="3">
                  <c:v>April 2022 (1051)</c:v>
                </c:pt>
                <c:pt idx="4">
                  <c:v>Mai 2022 (1035)</c:v>
                </c:pt>
                <c:pt idx="5">
                  <c:v>Juni 2022 (1026)</c:v>
                </c:pt>
                <c:pt idx="6">
                  <c:v>Juli 2022 (1010)</c:v>
                </c:pt>
                <c:pt idx="7">
                  <c:v>August 2022 (1053)</c:v>
                </c:pt>
                <c:pt idx="8">
                  <c:v>September 2022 (1018)</c:v>
                </c:pt>
                <c:pt idx="9">
                  <c:v>Oktober 2022 (1051)</c:v>
                </c:pt>
                <c:pt idx="10">
                  <c:v>November 2022 (1052)</c:v>
                </c:pt>
                <c:pt idx="11">
                  <c:v>Desember 2022 (1026)</c:v>
                </c:pt>
                <c:pt idx="12">
                  <c:v>Januar 2023 (1052)</c:v>
                </c:pt>
                <c:pt idx="13">
                  <c:v>Februar 2023 (1050)</c:v>
                </c:pt>
                <c:pt idx="14">
                  <c:v>Mars 2023 (1011)</c:v>
                </c:pt>
                <c:pt idx="15">
                  <c:v>April 2023 (1015)</c:v>
                </c:pt>
                <c:pt idx="16">
                  <c:v>Mai 2023 (1029)</c:v>
                </c:pt>
                <c:pt idx="17">
                  <c:v>Juni 2023 (1086)</c:v>
                </c:pt>
                <c:pt idx="18">
                  <c:v>Juli 2023 (1042)</c:v>
                </c:pt>
                <c:pt idx="19">
                  <c:v>August 2023 (1051)</c:v>
                </c:pt>
                <c:pt idx="20">
                  <c:v>September 2023 (1042)</c:v>
                </c:pt>
                <c:pt idx="21">
                  <c:v>Oktober 2023 (1022)</c:v>
                </c:pt>
                <c:pt idx="22">
                  <c:v>November 2023 (1036)</c:v>
                </c:pt>
                <c:pt idx="23">
                  <c:v>Desember 2023 (1044)</c:v>
                </c:pt>
                <c:pt idx="24">
                  <c:v>Januar 2024 (1049)</c:v>
                </c:pt>
                <c:pt idx="25">
                  <c:v>Februar 2024 (1038)</c:v>
                </c:pt>
                <c:pt idx="26">
                  <c:v>Mars 2024 (1041)</c:v>
                </c:pt>
                <c:pt idx="27">
                  <c:v>April 2024 (1034)</c:v>
                </c:pt>
                <c:pt idx="28">
                  <c:v>Mai 2024 (1050)</c:v>
                </c:pt>
                <c:pt idx="29">
                  <c:v>Juni 2024 (1008)</c:v>
                </c:pt>
                <c:pt idx="30">
                  <c:v>Juli 2024 (1100)</c:v>
                </c:pt>
                <c:pt idx="31">
                  <c:v>August 2024 (1025)</c:v>
                </c:pt>
                <c:pt idx="32">
                  <c:v>September 2024 (1060)</c:v>
                </c:pt>
                <c:pt idx="33">
                  <c:v>Oktober 2024 (1004)</c:v>
                </c:pt>
                <c:pt idx="34">
                  <c:v>November 2024 (1001)</c:v>
                </c:pt>
                <c:pt idx="35">
                  <c:v>Desember 2024 (1007)</c:v>
                </c:pt>
                <c:pt idx="36">
                  <c:v>Januar 2025 (1000)</c:v>
                </c:pt>
                <c:pt idx="37">
                  <c:v>Februar 2025 (1000)</c:v>
                </c:pt>
                <c:pt idx="38">
                  <c:v>Mars 2025 (1000)</c:v>
                </c:pt>
                <c:pt idx="39">
                  <c:v>April 2025 (1000)</c:v>
                </c:pt>
                <c:pt idx="40">
                  <c:v>Mai 2025 (1000)</c:v>
                </c:pt>
                <c:pt idx="41">
                  <c:v>Juni 2025 (1065)</c:v>
                </c:pt>
                <c:pt idx="42">
                  <c:v>Juli 2025 (1001)</c:v>
                </c:pt>
                <c:pt idx="43">
                  <c:v>August 2025 (1000)</c:v>
                </c:pt>
                <c:pt idx="44">
                  <c:v>September 2025 (1000)</c:v>
                </c:pt>
                <c:pt idx="45">
                  <c:v>Oktober 2025 (1000)</c:v>
                </c:pt>
                <c:pt idx="46">
                  <c:v>November 2025 (1001)</c:v>
                </c:pt>
                <c:pt idx="47">
                  <c:v>Desember 2025 (1000)</c:v>
                </c:pt>
                <c:pt idx="48">
                  <c:v>Januar 2026 (1000)</c:v>
                </c:pt>
                <c:pt idx="49">
                  <c:v>Februar 2026 (1004)</c:v>
                </c:pt>
                <c:pt idx="50">
                  <c:v>Mars 2026 (1019)</c:v>
                </c:pt>
                <c:pt idx="51">
                  <c:v>April 2026 (1001)</c:v>
                </c:pt>
                <c:pt idx="52">
                  <c:v>Mai 2026 (1000)</c:v>
                </c:pt>
                <c:pt idx="53">
                  <c:v>Juni 2026 (1000)</c:v>
                </c:pt>
              </c:strCache>
            </c:strRef>
          </c:cat>
          <c:val>
            <c:numRef>
              <c:f>'Ark1'!$D$2:$D$55</c:f>
              <c:numCache>
                <c:formatCode>0.0</c:formatCode>
                <c:ptCount val="54"/>
                <c:pt idx="0">
                  <c:v>1.537522088931</c:v>
                </c:pt>
                <c:pt idx="1">
                  <c:v>1.8463342654929999</c:v>
                </c:pt>
                <c:pt idx="2">
                  <c:v>3.0443281917989999</c:v>
                </c:pt>
                <c:pt idx="3">
                  <c:v>4.8660473630330001</c:v>
                </c:pt>
                <c:pt idx="4">
                  <c:v>5.7475537170050002</c:v>
                </c:pt>
                <c:pt idx="5">
                  <c:v>6.3636633709980002</c:v>
                </c:pt>
                <c:pt idx="6">
                  <c:v>7.5075198059370001</c:v>
                </c:pt>
                <c:pt idx="7">
                  <c:v>7.3546662693169997</c:v>
                </c:pt>
                <c:pt idx="8">
                  <c:v>6.0650945450849996</c:v>
                </c:pt>
                <c:pt idx="9">
                  <c:v>5.87276872196</c:v>
                </c:pt>
                <c:pt idx="10">
                  <c:v>5.0904468061200001</c:v>
                </c:pt>
                <c:pt idx="11">
                  <c:v>2.2915396652369999</c:v>
                </c:pt>
                <c:pt idx="12">
                  <c:v>2.429059407375</c:v>
                </c:pt>
                <c:pt idx="13">
                  <c:v>2.2776940999119999</c:v>
                </c:pt>
                <c:pt idx="14">
                  <c:v>2.2638141668129999</c:v>
                </c:pt>
                <c:pt idx="15">
                  <c:v>4.0397935727979997</c:v>
                </c:pt>
                <c:pt idx="16">
                  <c:v>5.5042987773699998</c:v>
                </c:pt>
                <c:pt idx="17">
                  <c:v>6.2619620245669996</c:v>
                </c:pt>
                <c:pt idx="18">
                  <c:v>5.8276419146069998</c:v>
                </c:pt>
                <c:pt idx="19">
                  <c:v>5.6235152247439997</c:v>
                </c:pt>
                <c:pt idx="20">
                  <c:v>5.661502429365</c:v>
                </c:pt>
                <c:pt idx="21">
                  <c:v>4.8673159978170002</c:v>
                </c:pt>
                <c:pt idx="22">
                  <c:v>3.687488749416</c:v>
                </c:pt>
                <c:pt idx="23">
                  <c:v>2.518577720084</c:v>
                </c:pt>
                <c:pt idx="24">
                  <c:v>2.773933963792</c:v>
                </c:pt>
                <c:pt idx="25">
                  <c:v>2.219026036012</c:v>
                </c:pt>
                <c:pt idx="26">
                  <c:v>3.5039586015349999</c:v>
                </c:pt>
                <c:pt idx="27">
                  <c:v>2.3998180761989998</c:v>
                </c:pt>
                <c:pt idx="28">
                  <c:v>5.6772335643650003</c:v>
                </c:pt>
                <c:pt idx="29">
                  <c:v>6.9925283352790002</c:v>
                </c:pt>
                <c:pt idx="30">
                  <c:v>6.397573634355</c:v>
                </c:pt>
                <c:pt idx="31">
                  <c:v>5.4436525323279996</c:v>
                </c:pt>
                <c:pt idx="32">
                  <c:v>5.9287904435229999</c:v>
                </c:pt>
                <c:pt idx="33">
                  <c:v>5.4220791727100002</c:v>
                </c:pt>
                <c:pt idx="34">
                  <c:v>3.2133014175130001</c:v>
                </c:pt>
                <c:pt idx="35">
                  <c:v>2.8283655571609998</c:v>
                </c:pt>
                <c:pt idx="36">
                  <c:v>2.341217174908</c:v>
                </c:pt>
                <c:pt idx="37">
                  <c:v>1.6236972503980001</c:v>
                </c:pt>
                <c:pt idx="38">
                  <c:v>2.0673821381190001</c:v>
                </c:pt>
                <c:pt idx="39">
                  <c:v>5.8267945565180002</c:v>
                </c:pt>
                <c:pt idx="40">
                  <c:v>4.1759056270899997</c:v>
                </c:pt>
                <c:pt idx="41">
                  <c:v>6.5880795777990002</c:v>
                </c:pt>
                <c:pt idx="42">
                  <c:v>5.8920251723780002</c:v>
                </c:pt>
                <c:pt idx="43">
                  <c:v>6.2424678085069996</c:v>
                </c:pt>
                <c:pt idx="44">
                  <c:v>4.6134811003209997</c:v>
                </c:pt>
                <c:pt idx="45">
                  <c:v>5.0605491870680002</c:v>
                </c:pt>
                <c:pt idx="46">
                  <c:v>3.497634818576</c:v>
                </c:pt>
                <c:pt idx="47">
                  <c:v>2.525360073171</c:v>
                </c:pt>
                <c:pt idx="48">
                  <c:v>1.98</c:v>
                </c:pt>
                <c:pt idx="49">
                  <c:v>2.9</c:v>
                </c:pt>
                <c:pt idx="50">
                  <c:v>3.5</c:v>
                </c:pt>
                <c:pt idx="51">
                  <c:v>3.4</c:v>
                </c:pt>
                <c:pt idx="52">
                  <c:v>5.3</c:v>
                </c:pt>
                <c:pt idx="53">
                  <c:v>5.4</c:v>
                </c:pt>
              </c:numCache>
            </c:numRef>
          </c:val>
          <c:smooth val="0"/>
          <c:extLst xmlns:c16r3="http://schemas.microsoft.com/office/drawing/2017/03/chart" xmlns:c16="http://schemas.microsoft.com/office/drawing/2014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02-F3EF-4376-8FBB-E45A0ED00A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8242528"/>
        <c:axId val="698240232"/>
      </c:lineChart>
      <c:catAx>
        <c:axId val="698242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98240232"/>
        <c:crosses val="autoZero"/>
        <c:auto val="1"/>
        <c:lblAlgn val="ctr"/>
        <c:lblOffset val="100"/>
        <c:tickMarkSkip val="3"/>
        <c:noMultiLvlLbl val="0"/>
      </c:catAx>
      <c:valAx>
        <c:axId val="69824023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98242528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278476220442704"/>
          <c:y val="0.25397454561820743"/>
          <c:w val="0.21997604606558005"/>
          <c:h val="0.4354578887773367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 xmlns:c16r3="http://schemas.microsoft.com/office/drawing/2017/03/chart" xmlns:c16="http://schemas.microsoft.com/office/drawing/2014/chart" xmlns:c14="http://schemas.microsoft.com/office/drawing/2007/8/2/chart" xmlns:mc="http://schemas.openxmlformats.org/markup-compatibility/2006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702398063744351E-2"/>
          <c:y val="2.8123529516673136E-2"/>
          <c:w val="0.58741423766608458"/>
          <c:h val="0.75381942681960379"/>
        </c:manualLayout>
      </c:layout>
      <c:lineChart>
        <c:grouping val="standar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Bilsamkjøring (som sjåfør eller passasjer)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'Ark1'!$A$2:$A$31</c:f>
              <c:strCache>
                <c:ptCount val="30"/>
                <c:pt idx="0">
                  <c:v>Januar 2024</c:v>
                </c:pt>
                <c:pt idx="1">
                  <c:v>Februar 2024</c:v>
                </c:pt>
                <c:pt idx="2">
                  <c:v>Mars 2024</c:v>
                </c:pt>
                <c:pt idx="3">
                  <c:v>April 2024</c:v>
                </c:pt>
                <c:pt idx="4">
                  <c:v>Mai 2024</c:v>
                </c:pt>
                <c:pt idx="5">
                  <c:v>Juni 2024</c:v>
                </c:pt>
                <c:pt idx="6">
                  <c:v>Juli 2024</c:v>
                </c:pt>
                <c:pt idx="7">
                  <c:v>August 2024</c:v>
                </c:pt>
                <c:pt idx="8">
                  <c:v>September 2024</c:v>
                </c:pt>
                <c:pt idx="9">
                  <c:v>Oktober 2024</c:v>
                </c:pt>
                <c:pt idx="10">
                  <c:v>November 2024</c:v>
                </c:pt>
                <c:pt idx="11">
                  <c:v>Desember 2024</c:v>
                </c:pt>
                <c:pt idx="12">
                  <c:v>Januar 2025</c:v>
                </c:pt>
                <c:pt idx="13">
                  <c:v>Februar 2025</c:v>
                </c:pt>
                <c:pt idx="14">
                  <c:v>Mars 2025</c:v>
                </c:pt>
                <c:pt idx="15">
                  <c:v>April 2025</c:v>
                </c:pt>
                <c:pt idx="16">
                  <c:v>Mai 2025</c:v>
                </c:pt>
                <c:pt idx="17">
                  <c:v>Juni 2025</c:v>
                </c:pt>
                <c:pt idx="18">
                  <c:v>Juli 2025</c:v>
                </c:pt>
                <c:pt idx="19">
                  <c:v>August 2025</c:v>
                </c:pt>
                <c:pt idx="20">
                  <c:v>September 2025</c:v>
                </c:pt>
                <c:pt idx="21">
                  <c:v>Oktober 2025</c:v>
                </c:pt>
                <c:pt idx="22">
                  <c:v>November 2025</c:v>
                </c:pt>
                <c:pt idx="23">
                  <c:v>Desember 2025</c:v>
                </c:pt>
                <c:pt idx="24">
                  <c:v>Januar 2026 (1000)</c:v>
                </c:pt>
                <c:pt idx="25">
                  <c:v>Februar 2026 (1004)</c:v>
                </c:pt>
                <c:pt idx="26">
                  <c:v>Mars 2026 (1019)</c:v>
                </c:pt>
                <c:pt idx="27">
                  <c:v>April 2026 (1001)</c:v>
                </c:pt>
                <c:pt idx="28">
                  <c:v>Mai 2026 (1000)</c:v>
                </c:pt>
                <c:pt idx="29">
                  <c:v>Juni 2026 (1000)</c:v>
                </c:pt>
              </c:strCache>
            </c:strRef>
          </c:cat>
          <c:val>
            <c:numRef>
              <c:f>'Ark1'!$B$2:$B$31</c:f>
              <c:numCache>
                <c:formatCode>0.0</c:formatCode>
                <c:ptCount val="30"/>
                <c:pt idx="0">
                  <c:v>23.319107768359999</c:v>
                </c:pt>
                <c:pt idx="1">
                  <c:v>20.45999261543</c:v>
                </c:pt>
                <c:pt idx="2">
                  <c:v>17.69283440844</c:v>
                </c:pt>
                <c:pt idx="3">
                  <c:v>18.416335546519999</c:v>
                </c:pt>
                <c:pt idx="4">
                  <c:v>17.755810853060002</c:v>
                </c:pt>
                <c:pt idx="5">
                  <c:v>19.01907616215</c:v>
                </c:pt>
                <c:pt idx="6">
                  <c:v>19.18241892843</c:v>
                </c:pt>
                <c:pt idx="7">
                  <c:v>21.44079553097</c:v>
                </c:pt>
                <c:pt idx="8">
                  <c:v>21.768561428470001</c:v>
                </c:pt>
                <c:pt idx="9">
                  <c:v>16.84106385406</c:v>
                </c:pt>
                <c:pt idx="10">
                  <c:v>24.721200130109999</c:v>
                </c:pt>
                <c:pt idx="11">
                  <c:v>22.112512436599999</c:v>
                </c:pt>
                <c:pt idx="12">
                  <c:v>18.355089136019998</c:v>
                </c:pt>
                <c:pt idx="13">
                  <c:v>16.25097137405</c:v>
                </c:pt>
                <c:pt idx="14">
                  <c:v>16.349620449549999</c:v>
                </c:pt>
                <c:pt idx="15">
                  <c:v>17.733900085999998</c:v>
                </c:pt>
                <c:pt idx="16">
                  <c:v>16.36935507335</c:v>
                </c:pt>
                <c:pt idx="17">
                  <c:v>17.693076259329999</c:v>
                </c:pt>
                <c:pt idx="18">
                  <c:v>16.33867424908</c:v>
                </c:pt>
                <c:pt idx="19">
                  <c:v>17.165064287890001</c:v>
                </c:pt>
                <c:pt idx="20">
                  <c:v>16.604305399419999</c:v>
                </c:pt>
                <c:pt idx="21">
                  <c:v>17.494073673879999</c:v>
                </c:pt>
                <c:pt idx="22">
                  <c:v>17.102763317520001</c:v>
                </c:pt>
                <c:pt idx="23">
                  <c:v>16.896007200540001</c:v>
                </c:pt>
                <c:pt idx="24">
                  <c:v>18.899999999999999</c:v>
                </c:pt>
                <c:pt idx="25">
                  <c:v>19.399999999999999</c:v>
                </c:pt>
                <c:pt idx="26">
                  <c:v>19.100000000000001</c:v>
                </c:pt>
                <c:pt idx="27">
                  <c:v>14.8</c:v>
                </c:pt>
                <c:pt idx="28">
                  <c:v>15.5</c:v>
                </c:pt>
                <c:pt idx="29">
                  <c:v>17.7</c:v>
                </c:pt>
              </c:numCache>
            </c:numRef>
          </c:val>
          <c:smooth val="0"/>
          <c:extLst xmlns:mc="http://schemas.openxmlformats.org/markup-compatibility/2006" xmlns:c14="http://schemas.microsoft.com/office/drawing/2007/8/2/chart" xmlns:c16="http://schemas.microsoft.com/office/drawing/2014/chart" xmlns:c16r3="http://schemas.microsoft.com/office/drawing/2017/03/chart">
            <c:ext xmlns:c16="http://schemas.microsoft.com/office/drawing/2014/chart" uri="{C3380CC4-5D6E-409C-BE32-E72D297353CC}">
              <c16:uniqueId val="{00000000-F3EF-4376-8FBB-E45A0ED00A27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Bildeling (som sjåfør eller passasjer)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cat>
            <c:strRef>
              <c:f>'Ark1'!$A$2:$A$31</c:f>
              <c:strCache>
                <c:ptCount val="30"/>
                <c:pt idx="0">
                  <c:v>Januar 2024</c:v>
                </c:pt>
                <c:pt idx="1">
                  <c:v>Februar 2024</c:v>
                </c:pt>
                <c:pt idx="2">
                  <c:v>Mars 2024</c:v>
                </c:pt>
                <c:pt idx="3">
                  <c:v>April 2024</c:v>
                </c:pt>
                <c:pt idx="4">
                  <c:v>Mai 2024</c:v>
                </c:pt>
                <c:pt idx="5">
                  <c:v>Juni 2024</c:v>
                </c:pt>
                <c:pt idx="6">
                  <c:v>Juli 2024</c:v>
                </c:pt>
                <c:pt idx="7">
                  <c:v>August 2024</c:v>
                </c:pt>
                <c:pt idx="8">
                  <c:v>September 2024</c:v>
                </c:pt>
                <c:pt idx="9">
                  <c:v>Oktober 2024</c:v>
                </c:pt>
                <c:pt idx="10">
                  <c:v>November 2024</c:v>
                </c:pt>
                <c:pt idx="11">
                  <c:v>Desember 2024</c:v>
                </c:pt>
                <c:pt idx="12">
                  <c:v>Januar 2025</c:v>
                </c:pt>
                <c:pt idx="13">
                  <c:v>Februar 2025</c:v>
                </c:pt>
                <c:pt idx="14">
                  <c:v>Mars 2025</c:v>
                </c:pt>
                <c:pt idx="15">
                  <c:v>April 2025</c:v>
                </c:pt>
                <c:pt idx="16">
                  <c:v>Mai 2025</c:v>
                </c:pt>
                <c:pt idx="17">
                  <c:v>Juni 2025</c:v>
                </c:pt>
                <c:pt idx="18">
                  <c:v>Juli 2025</c:v>
                </c:pt>
                <c:pt idx="19">
                  <c:v>August 2025</c:v>
                </c:pt>
                <c:pt idx="20">
                  <c:v>September 2025</c:v>
                </c:pt>
                <c:pt idx="21">
                  <c:v>Oktober 2025</c:v>
                </c:pt>
                <c:pt idx="22">
                  <c:v>November 2025</c:v>
                </c:pt>
                <c:pt idx="23">
                  <c:v>Desember 2025</c:v>
                </c:pt>
                <c:pt idx="24">
                  <c:v>Januar 2026 (1000)</c:v>
                </c:pt>
                <c:pt idx="25">
                  <c:v>Februar 2026 (1004)</c:v>
                </c:pt>
                <c:pt idx="26">
                  <c:v>Mars 2026 (1019)</c:v>
                </c:pt>
                <c:pt idx="27">
                  <c:v>April 2026 (1001)</c:v>
                </c:pt>
                <c:pt idx="28">
                  <c:v>Mai 2026 (1000)</c:v>
                </c:pt>
                <c:pt idx="29">
                  <c:v>Juni 2026 (1000)</c:v>
                </c:pt>
              </c:strCache>
            </c:strRef>
          </c:cat>
          <c:val>
            <c:numRef>
              <c:f>'Ark1'!$C$2:$C$31</c:f>
              <c:numCache>
                <c:formatCode>0.0</c:formatCode>
                <c:ptCount val="30"/>
                <c:pt idx="0">
                  <c:v>10.11570500703</c:v>
                </c:pt>
                <c:pt idx="1">
                  <c:v>9.7779688403199998</c:v>
                </c:pt>
                <c:pt idx="2">
                  <c:v>7.7357493808509998</c:v>
                </c:pt>
                <c:pt idx="3">
                  <c:v>8.2924256840360009</c:v>
                </c:pt>
                <c:pt idx="4">
                  <c:v>7.594379721958</c:v>
                </c:pt>
                <c:pt idx="5">
                  <c:v>8.2597969338620008</c:v>
                </c:pt>
                <c:pt idx="6">
                  <c:v>9.9278185425649994</c:v>
                </c:pt>
                <c:pt idx="7">
                  <c:v>9.0487392474820005</c:v>
                </c:pt>
                <c:pt idx="8">
                  <c:v>8.9384227631430004</c:v>
                </c:pt>
                <c:pt idx="9">
                  <c:v>7.1511423002659997</c:v>
                </c:pt>
                <c:pt idx="10">
                  <c:v>10.926096605550001</c:v>
                </c:pt>
                <c:pt idx="11">
                  <c:v>9.1627584494139995</c:v>
                </c:pt>
                <c:pt idx="12">
                  <c:v>10.257162365779999</c:v>
                </c:pt>
                <c:pt idx="13">
                  <c:v>8.1262570414239992</c:v>
                </c:pt>
                <c:pt idx="14">
                  <c:v>7.6984398298430001</c:v>
                </c:pt>
                <c:pt idx="15">
                  <c:v>9.6229710434419999</c:v>
                </c:pt>
                <c:pt idx="16">
                  <c:v>10.246243379819999</c:v>
                </c:pt>
                <c:pt idx="17">
                  <c:v>8.5198023704429993</c:v>
                </c:pt>
                <c:pt idx="18">
                  <c:v>8.2320094082139992</c:v>
                </c:pt>
                <c:pt idx="19">
                  <c:v>8.1953317007770003</c:v>
                </c:pt>
                <c:pt idx="20">
                  <c:v>9.9914734164460004</c:v>
                </c:pt>
                <c:pt idx="21">
                  <c:v>8.2056300120210004</c:v>
                </c:pt>
                <c:pt idx="22">
                  <c:v>9.3399567147239999</c:v>
                </c:pt>
                <c:pt idx="23">
                  <c:v>6.9799909608070001</c:v>
                </c:pt>
                <c:pt idx="24">
                  <c:v>9.8000000000000007</c:v>
                </c:pt>
                <c:pt idx="25">
                  <c:v>9.6999999999999993</c:v>
                </c:pt>
                <c:pt idx="26">
                  <c:v>9.6</c:v>
                </c:pt>
                <c:pt idx="27">
                  <c:v>8.1</c:v>
                </c:pt>
                <c:pt idx="28">
                  <c:v>9.6</c:v>
                </c:pt>
                <c:pt idx="29">
                  <c:v>10</c:v>
                </c:pt>
              </c:numCache>
            </c:numRef>
          </c:val>
          <c:smooth val="0"/>
          <c:extLst xmlns:mc="http://schemas.openxmlformats.org/markup-compatibility/2006" xmlns:c14="http://schemas.microsoft.com/office/drawing/2007/8/2/chart" xmlns:c16="http://schemas.microsoft.com/office/drawing/2014/chart" xmlns:c16r3="http://schemas.microsoft.com/office/drawing/2017/03/chart">
            <c:ext xmlns:c16="http://schemas.microsoft.com/office/drawing/2014/chart" uri="{C3380CC4-5D6E-409C-BE32-E72D297353CC}">
              <c16:uniqueId val="{00000001-F3EF-4376-8FBB-E45A0ED00A27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El sparkesykkel (som du leier via app)</c:v>
                </c:pt>
              </c:strCache>
            </c:strRef>
          </c:tx>
          <c:spPr>
            <a:ln w="28575" cap="rnd">
              <a:solidFill>
                <a:srgbClr val="60ABAB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60ABAB"/>
              </a:solidFill>
              <a:ln w="9525">
                <a:solidFill>
                  <a:srgbClr val="60ABAB"/>
                </a:solidFill>
              </a:ln>
              <a:effectLst/>
            </c:spPr>
          </c:marker>
          <c:cat>
            <c:strRef>
              <c:f>'Ark1'!$A$2:$A$31</c:f>
              <c:strCache>
                <c:ptCount val="30"/>
                <c:pt idx="0">
                  <c:v>Januar 2024</c:v>
                </c:pt>
                <c:pt idx="1">
                  <c:v>Februar 2024</c:v>
                </c:pt>
                <c:pt idx="2">
                  <c:v>Mars 2024</c:v>
                </c:pt>
                <c:pt idx="3">
                  <c:v>April 2024</c:v>
                </c:pt>
                <c:pt idx="4">
                  <c:v>Mai 2024</c:v>
                </c:pt>
                <c:pt idx="5">
                  <c:v>Juni 2024</c:v>
                </c:pt>
                <c:pt idx="6">
                  <c:v>Juli 2024</c:v>
                </c:pt>
                <c:pt idx="7">
                  <c:v>August 2024</c:v>
                </c:pt>
                <c:pt idx="8">
                  <c:v>September 2024</c:v>
                </c:pt>
                <c:pt idx="9">
                  <c:v>Oktober 2024</c:v>
                </c:pt>
                <c:pt idx="10">
                  <c:v>November 2024</c:v>
                </c:pt>
                <c:pt idx="11">
                  <c:v>Desember 2024</c:v>
                </c:pt>
                <c:pt idx="12">
                  <c:v>Januar 2025</c:v>
                </c:pt>
                <c:pt idx="13">
                  <c:v>Februar 2025</c:v>
                </c:pt>
                <c:pt idx="14">
                  <c:v>Mars 2025</c:v>
                </c:pt>
                <c:pt idx="15">
                  <c:v>April 2025</c:v>
                </c:pt>
                <c:pt idx="16">
                  <c:v>Mai 2025</c:v>
                </c:pt>
                <c:pt idx="17">
                  <c:v>Juni 2025</c:v>
                </c:pt>
                <c:pt idx="18">
                  <c:v>Juli 2025</c:v>
                </c:pt>
                <c:pt idx="19">
                  <c:v>August 2025</c:v>
                </c:pt>
                <c:pt idx="20">
                  <c:v>September 2025</c:v>
                </c:pt>
                <c:pt idx="21">
                  <c:v>Oktober 2025</c:v>
                </c:pt>
                <c:pt idx="22">
                  <c:v>November 2025</c:v>
                </c:pt>
                <c:pt idx="23">
                  <c:v>Desember 2025</c:v>
                </c:pt>
                <c:pt idx="24">
                  <c:v>Januar 2026 (1000)</c:v>
                </c:pt>
                <c:pt idx="25">
                  <c:v>Februar 2026 (1004)</c:v>
                </c:pt>
                <c:pt idx="26">
                  <c:v>Mars 2026 (1019)</c:v>
                </c:pt>
                <c:pt idx="27">
                  <c:v>April 2026 (1001)</c:v>
                </c:pt>
                <c:pt idx="28">
                  <c:v>Mai 2026 (1000)</c:v>
                </c:pt>
                <c:pt idx="29">
                  <c:v>Juni 2026 (1000)</c:v>
                </c:pt>
              </c:strCache>
            </c:strRef>
          </c:cat>
          <c:val>
            <c:numRef>
              <c:f>'Ark1'!$D$2:$D$31</c:f>
              <c:numCache>
                <c:formatCode>0.0</c:formatCode>
                <c:ptCount val="30"/>
                <c:pt idx="0">
                  <c:v>3.1495121895580001</c:v>
                </c:pt>
                <c:pt idx="1">
                  <c:v>2.0045760473460001</c:v>
                </c:pt>
                <c:pt idx="2">
                  <c:v>2.6469425393480002</c:v>
                </c:pt>
                <c:pt idx="3">
                  <c:v>4.1292186455650004</c:v>
                </c:pt>
                <c:pt idx="4">
                  <c:v>6.1611278664069999</c:v>
                </c:pt>
                <c:pt idx="5">
                  <c:v>6.9797355488479997</c:v>
                </c:pt>
                <c:pt idx="6">
                  <c:v>6.9182259050560004</c:v>
                </c:pt>
                <c:pt idx="7">
                  <c:v>7.0907490090850001</c:v>
                </c:pt>
                <c:pt idx="8">
                  <c:v>8.8276166341630002</c:v>
                </c:pt>
                <c:pt idx="9">
                  <c:v>6.8980838754149998</c:v>
                </c:pt>
                <c:pt idx="10">
                  <c:v>7.2117284422839996</c:v>
                </c:pt>
                <c:pt idx="11">
                  <c:v>5.92347192166</c:v>
                </c:pt>
                <c:pt idx="12">
                  <c:v>3.079078739381</c:v>
                </c:pt>
                <c:pt idx="13">
                  <c:v>2.656312426685</c:v>
                </c:pt>
                <c:pt idx="14">
                  <c:v>3.5062487453059998</c:v>
                </c:pt>
                <c:pt idx="15">
                  <c:v>5.041369491957</c:v>
                </c:pt>
                <c:pt idx="16">
                  <c:v>5.9893330336839998</c:v>
                </c:pt>
                <c:pt idx="17">
                  <c:v>6.5616335710479996</c:v>
                </c:pt>
                <c:pt idx="18">
                  <c:v>8.3717889488289998</c:v>
                </c:pt>
                <c:pt idx="19">
                  <c:v>7.765554887964</c:v>
                </c:pt>
                <c:pt idx="20">
                  <c:v>8.4309657595130005</c:v>
                </c:pt>
                <c:pt idx="21">
                  <c:v>8.098519312594</c:v>
                </c:pt>
                <c:pt idx="22">
                  <c:v>6.2218389705349999</c:v>
                </c:pt>
                <c:pt idx="23">
                  <c:v>5.480301367359</c:v>
                </c:pt>
                <c:pt idx="24">
                  <c:v>2.8</c:v>
                </c:pt>
                <c:pt idx="25">
                  <c:v>3.1</c:v>
                </c:pt>
                <c:pt idx="26">
                  <c:v>4</c:v>
                </c:pt>
                <c:pt idx="27">
                  <c:v>7.4</c:v>
                </c:pt>
                <c:pt idx="28">
                  <c:v>6.9</c:v>
                </c:pt>
                <c:pt idx="29">
                  <c:v>6</c:v>
                </c:pt>
              </c:numCache>
            </c:numRef>
          </c:val>
          <c:smooth val="0"/>
          <c:extLst xmlns:mc="http://schemas.openxmlformats.org/markup-compatibility/2006" xmlns:c14="http://schemas.microsoft.com/office/drawing/2007/8/2/chart" xmlns:c16="http://schemas.microsoft.com/office/drawing/2014/chart" xmlns:c16r3="http://schemas.microsoft.com/office/drawing/2017/03/chart">
            <c:ext xmlns:c16="http://schemas.microsoft.com/office/drawing/2014/chart" uri="{C3380CC4-5D6E-409C-BE32-E72D297353CC}">
              <c16:uniqueId val="{00000002-F3EF-4376-8FBB-E45A0ED00A27}"/>
            </c:ext>
          </c:extLst>
        </c:ser>
        <c:ser>
          <c:idx val="3"/>
          <c:order val="3"/>
          <c:tx>
            <c:strRef>
              <c:f>'Ark1'!$E$1</c:f>
              <c:strCache>
                <c:ptCount val="1"/>
                <c:pt idx="0">
                  <c:v>Bestillingstransport (lokalt busselskap henter deg etter bestilling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'Ark1'!$A$2:$A$31</c:f>
              <c:strCache>
                <c:ptCount val="30"/>
                <c:pt idx="0">
                  <c:v>Januar 2024</c:v>
                </c:pt>
                <c:pt idx="1">
                  <c:v>Februar 2024</c:v>
                </c:pt>
                <c:pt idx="2">
                  <c:v>Mars 2024</c:v>
                </c:pt>
                <c:pt idx="3">
                  <c:v>April 2024</c:v>
                </c:pt>
                <c:pt idx="4">
                  <c:v>Mai 2024</c:v>
                </c:pt>
                <c:pt idx="5">
                  <c:v>Juni 2024</c:v>
                </c:pt>
                <c:pt idx="6">
                  <c:v>Juli 2024</c:v>
                </c:pt>
                <c:pt idx="7">
                  <c:v>August 2024</c:v>
                </c:pt>
                <c:pt idx="8">
                  <c:v>September 2024</c:v>
                </c:pt>
                <c:pt idx="9">
                  <c:v>Oktober 2024</c:v>
                </c:pt>
                <c:pt idx="10">
                  <c:v>November 2024</c:v>
                </c:pt>
                <c:pt idx="11">
                  <c:v>Desember 2024</c:v>
                </c:pt>
                <c:pt idx="12">
                  <c:v>Januar 2025</c:v>
                </c:pt>
                <c:pt idx="13">
                  <c:v>Februar 2025</c:v>
                </c:pt>
                <c:pt idx="14">
                  <c:v>Mars 2025</c:v>
                </c:pt>
                <c:pt idx="15">
                  <c:v>April 2025</c:v>
                </c:pt>
                <c:pt idx="16">
                  <c:v>Mai 2025</c:v>
                </c:pt>
                <c:pt idx="17">
                  <c:v>Juni 2025</c:v>
                </c:pt>
                <c:pt idx="18">
                  <c:v>Juli 2025</c:v>
                </c:pt>
                <c:pt idx="19">
                  <c:v>August 2025</c:v>
                </c:pt>
                <c:pt idx="20">
                  <c:v>September 2025</c:v>
                </c:pt>
                <c:pt idx="21">
                  <c:v>Oktober 2025</c:v>
                </c:pt>
                <c:pt idx="22">
                  <c:v>November 2025</c:v>
                </c:pt>
                <c:pt idx="23">
                  <c:v>Desember 2025</c:v>
                </c:pt>
                <c:pt idx="24">
                  <c:v>Januar 2026 (1000)</c:v>
                </c:pt>
                <c:pt idx="25">
                  <c:v>Februar 2026 (1004)</c:v>
                </c:pt>
                <c:pt idx="26">
                  <c:v>Mars 2026 (1019)</c:v>
                </c:pt>
                <c:pt idx="27">
                  <c:v>April 2026 (1001)</c:v>
                </c:pt>
                <c:pt idx="28">
                  <c:v>Mai 2026 (1000)</c:v>
                </c:pt>
                <c:pt idx="29">
                  <c:v>Juni 2026 (1000)</c:v>
                </c:pt>
              </c:strCache>
            </c:strRef>
          </c:cat>
          <c:val>
            <c:numRef>
              <c:f>'Ark1'!$E$2:$E$31</c:f>
              <c:numCache>
                <c:formatCode>0.0</c:formatCode>
                <c:ptCount val="30"/>
                <c:pt idx="1">
                  <c:v>4.2199909824509998</c:v>
                </c:pt>
                <c:pt idx="2">
                  <c:v>3.2337813612859998</c:v>
                </c:pt>
                <c:pt idx="3">
                  <c:v>3.957591187282</c:v>
                </c:pt>
                <c:pt idx="4">
                  <c:v>3.9685994741289998</c:v>
                </c:pt>
                <c:pt idx="5">
                  <c:v>3.845877298455</c:v>
                </c:pt>
                <c:pt idx="6">
                  <c:v>5.9872925849180003</c:v>
                </c:pt>
                <c:pt idx="7">
                  <c:v>3.2081348833569998</c:v>
                </c:pt>
                <c:pt idx="8">
                  <c:v>4.0572963348129996</c:v>
                </c:pt>
                <c:pt idx="9">
                  <c:v>4.1283199046150001</c:v>
                </c:pt>
                <c:pt idx="10">
                  <c:v>5.4632268134929998</c:v>
                </c:pt>
                <c:pt idx="11">
                  <c:v>3.8977682506</c:v>
                </c:pt>
                <c:pt idx="12">
                  <c:v>2.9547728183099999</c:v>
                </c:pt>
                <c:pt idx="13">
                  <c:v>5.5216886411699999</c:v>
                </c:pt>
                <c:pt idx="14">
                  <c:v>5.7058321732330004</c:v>
                </c:pt>
                <c:pt idx="15">
                  <c:v>6.7470644491150003</c:v>
                </c:pt>
                <c:pt idx="16">
                  <c:v>6.3716062889350003</c:v>
                </c:pt>
                <c:pt idx="17">
                  <c:v>7.1068389270959997</c:v>
                </c:pt>
                <c:pt idx="18">
                  <c:v>6.8884141968500003</c:v>
                </c:pt>
                <c:pt idx="19">
                  <c:v>6.6404059139280003</c:v>
                </c:pt>
                <c:pt idx="20">
                  <c:v>6.8315330607220002</c:v>
                </c:pt>
                <c:pt idx="21">
                  <c:v>6.4670791815459996</c:v>
                </c:pt>
                <c:pt idx="22">
                  <c:v>7.2413020913109998</c:v>
                </c:pt>
                <c:pt idx="23">
                  <c:v>7.4192107356400001</c:v>
                </c:pt>
                <c:pt idx="24">
                  <c:v>6.5</c:v>
                </c:pt>
                <c:pt idx="25">
                  <c:v>5.5</c:v>
                </c:pt>
                <c:pt idx="26">
                  <c:v>5.9</c:v>
                </c:pt>
                <c:pt idx="27">
                  <c:v>6.3</c:v>
                </c:pt>
                <c:pt idx="28">
                  <c:v>6.6</c:v>
                </c:pt>
                <c:pt idx="29">
                  <c:v>5.3</c:v>
                </c:pt>
              </c:numCache>
            </c:numRef>
          </c:val>
          <c:smooth val="0"/>
          <c:extLst xmlns:mc="http://schemas.openxmlformats.org/markup-compatibility/2006" xmlns:c14="http://schemas.microsoft.com/office/drawing/2007/8/2/chart" xmlns:c16="http://schemas.microsoft.com/office/drawing/2014/chart" xmlns:c16r3="http://schemas.microsoft.com/office/drawing/2017/03/chart">
            <c:ext xmlns:c16="http://schemas.microsoft.com/office/drawing/2014/chart" uri="{C3380CC4-5D6E-409C-BE32-E72D297353CC}">
              <c16:uniqueId val="{0000000F-F3EF-4376-8FBB-E45A0ED00A27}"/>
            </c:ext>
          </c:extLst>
        </c:ser>
        <c:ser>
          <c:idx val="4"/>
          <c:order val="4"/>
          <c:tx>
            <c:strRef>
              <c:f>'Ark1'!$F$1</c:f>
              <c:strCache>
                <c:ptCount val="1"/>
                <c:pt idx="0">
                  <c:v>Bysykkel (som du leier via app)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'Ark1'!$A$2:$A$31</c:f>
              <c:strCache>
                <c:ptCount val="30"/>
                <c:pt idx="0">
                  <c:v>Januar 2024</c:v>
                </c:pt>
                <c:pt idx="1">
                  <c:v>Februar 2024</c:v>
                </c:pt>
                <c:pt idx="2">
                  <c:v>Mars 2024</c:v>
                </c:pt>
                <c:pt idx="3">
                  <c:v>April 2024</c:v>
                </c:pt>
                <c:pt idx="4">
                  <c:v>Mai 2024</c:v>
                </c:pt>
                <c:pt idx="5">
                  <c:v>Juni 2024</c:v>
                </c:pt>
                <c:pt idx="6">
                  <c:v>Juli 2024</c:v>
                </c:pt>
                <c:pt idx="7">
                  <c:v>August 2024</c:v>
                </c:pt>
                <c:pt idx="8">
                  <c:v>September 2024</c:v>
                </c:pt>
                <c:pt idx="9">
                  <c:v>Oktober 2024</c:v>
                </c:pt>
                <c:pt idx="10">
                  <c:v>November 2024</c:v>
                </c:pt>
                <c:pt idx="11">
                  <c:v>Desember 2024</c:v>
                </c:pt>
                <c:pt idx="12">
                  <c:v>Januar 2025</c:v>
                </c:pt>
                <c:pt idx="13">
                  <c:v>Februar 2025</c:v>
                </c:pt>
                <c:pt idx="14">
                  <c:v>Mars 2025</c:v>
                </c:pt>
                <c:pt idx="15">
                  <c:v>April 2025</c:v>
                </c:pt>
                <c:pt idx="16">
                  <c:v>Mai 2025</c:v>
                </c:pt>
                <c:pt idx="17">
                  <c:v>Juni 2025</c:v>
                </c:pt>
                <c:pt idx="18">
                  <c:v>Juli 2025</c:v>
                </c:pt>
                <c:pt idx="19">
                  <c:v>August 2025</c:v>
                </c:pt>
                <c:pt idx="20">
                  <c:v>September 2025</c:v>
                </c:pt>
                <c:pt idx="21">
                  <c:v>Oktober 2025</c:v>
                </c:pt>
                <c:pt idx="22">
                  <c:v>November 2025</c:v>
                </c:pt>
                <c:pt idx="23">
                  <c:v>Desember 2025</c:v>
                </c:pt>
                <c:pt idx="24">
                  <c:v>Januar 2026 (1000)</c:v>
                </c:pt>
                <c:pt idx="25">
                  <c:v>Februar 2026 (1004)</c:v>
                </c:pt>
                <c:pt idx="26">
                  <c:v>Mars 2026 (1019)</c:v>
                </c:pt>
                <c:pt idx="27">
                  <c:v>April 2026 (1001)</c:v>
                </c:pt>
                <c:pt idx="28">
                  <c:v>Mai 2026 (1000)</c:v>
                </c:pt>
                <c:pt idx="29">
                  <c:v>Juni 2026 (1000)</c:v>
                </c:pt>
              </c:strCache>
            </c:strRef>
          </c:cat>
          <c:val>
            <c:numRef>
              <c:f>'Ark1'!$F$2:$F$31</c:f>
              <c:numCache>
                <c:formatCode>0.0</c:formatCode>
                <c:ptCount val="30"/>
                <c:pt idx="0">
                  <c:v>1.682685194347</c:v>
                </c:pt>
                <c:pt idx="1">
                  <c:v>1.4313309437299999</c:v>
                </c:pt>
                <c:pt idx="2">
                  <c:v>1.22224510425</c:v>
                </c:pt>
                <c:pt idx="3">
                  <c:v>2.1870086494310002</c:v>
                </c:pt>
                <c:pt idx="4">
                  <c:v>2.9154316881139999</c:v>
                </c:pt>
                <c:pt idx="5">
                  <c:v>1.9329690741750001</c:v>
                </c:pt>
                <c:pt idx="6">
                  <c:v>3.4392564469560001</c:v>
                </c:pt>
                <c:pt idx="7">
                  <c:v>2.564522307931</c:v>
                </c:pt>
                <c:pt idx="8">
                  <c:v>2.94372097872</c:v>
                </c:pt>
                <c:pt idx="9">
                  <c:v>2.6799786298839998</c:v>
                </c:pt>
                <c:pt idx="10">
                  <c:v>2.3985241969360001</c:v>
                </c:pt>
                <c:pt idx="11">
                  <c:v>2.0501923462109999</c:v>
                </c:pt>
                <c:pt idx="12">
                  <c:v>1.6766539975429999</c:v>
                </c:pt>
                <c:pt idx="13">
                  <c:v>1.3660311912080001</c:v>
                </c:pt>
                <c:pt idx="14">
                  <c:v>2.1652115192129999</c:v>
                </c:pt>
                <c:pt idx="15">
                  <c:v>1.7844021416960001</c:v>
                </c:pt>
                <c:pt idx="16">
                  <c:v>2.2851860372920001</c:v>
                </c:pt>
                <c:pt idx="17">
                  <c:v>3.25488180404</c:v>
                </c:pt>
                <c:pt idx="18">
                  <c:v>2.7123605244690001</c:v>
                </c:pt>
                <c:pt idx="19">
                  <c:v>3.0234023048840002</c:v>
                </c:pt>
                <c:pt idx="20">
                  <c:v>2.7701268159070001</c:v>
                </c:pt>
                <c:pt idx="21">
                  <c:v>2.9086622510889999</c:v>
                </c:pt>
                <c:pt idx="22">
                  <c:v>2.0137738372210001</c:v>
                </c:pt>
                <c:pt idx="23">
                  <c:v>1.967040642752</c:v>
                </c:pt>
                <c:pt idx="24">
                  <c:v>1.6</c:v>
                </c:pt>
                <c:pt idx="25">
                  <c:v>1.3</c:v>
                </c:pt>
                <c:pt idx="26">
                  <c:v>1.8</c:v>
                </c:pt>
                <c:pt idx="27">
                  <c:v>2.8</c:v>
                </c:pt>
                <c:pt idx="28">
                  <c:v>2.2999999999999998</c:v>
                </c:pt>
                <c:pt idx="29">
                  <c:v>2.1</c:v>
                </c:pt>
              </c:numCache>
            </c:numRef>
          </c:val>
          <c:smooth val="0"/>
          <c:extLst xmlns:mc="http://schemas.openxmlformats.org/markup-compatibility/2006" xmlns:c14="http://schemas.microsoft.com/office/drawing/2007/8/2/chart" xmlns:c16="http://schemas.microsoft.com/office/drawing/2014/chart" xmlns:c16r3="http://schemas.microsoft.com/office/drawing/2017/03/chart">
            <c:ext xmlns:c16="http://schemas.microsoft.com/office/drawing/2014/chart" uri="{C3380CC4-5D6E-409C-BE32-E72D297353CC}">
              <c16:uniqueId val="{00000000-9343-4F24-B862-3E62EAD7973F}"/>
            </c:ext>
          </c:extLst>
        </c:ser>
        <c:ser>
          <c:idx val="5"/>
          <c:order val="5"/>
          <c:tx>
            <c:strRef>
              <c:f>'Ark1'!$G$1</c:f>
              <c:strCache>
                <c:ptCount val="1"/>
                <c:pt idx="0">
                  <c:v>El-sykkel (som du abonnerer på eller leier)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'Ark1'!$A$2:$A$31</c:f>
              <c:strCache>
                <c:ptCount val="30"/>
                <c:pt idx="0">
                  <c:v>Januar 2024</c:v>
                </c:pt>
                <c:pt idx="1">
                  <c:v>Februar 2024</c:v>
                </c:pt>
                <c:pt idx="2">
                  <c:v>Mars 2024</c:v>
                </c:pt>
                <c:pt idx="3">
                  <c:v>April 2024</c:v>
                </c:pt>
                <c:pt idx="4">
                  <c:v>Mai 2024</c:v>
                </c:pt>
                <c:pt idx="5">
                  <c:v>Juni 2024</c:v>
                </c:pt>
                <c:pt idx="6">
                  <c:v>Juli 2024</c:v>
                </c:pt>
                <c:pt idx="7">
                  <c:v>August 2024</c:v>
                </c:pt>
                <c:pt idx="8">
                  <c:v>September 2024</c:v>
                </c:pt>
                <c:pt idx="9">
                  <c:v>Oktober 2024</c:v>
                </c:pt>
                <c:pt idx="10">
                  <c:v>November 2024</c:v>
                </c:pt>
                <c:pt idx="11">
                  <c:v>Desember 2024</c:v>
                </c:pt>
                <c:pt idx="12">
                  <c:v>Januar 2025</c:v>
                </c:pt>
                <c:pt idx="13">
                  <c:v>Februar 2025</c:v>
                </c:pt>
                <c:pt idx="14">
                  <c:v>Mars 2025</c:v>
                </c:pt>
                <c:pt idx="15">
                  <c:v>April 2025</c:v>
                </c:pt>
                <c:pt idx="16">
                  <c:v>Mai 2025</c:v>
                </c:pt>
                <c:pt idx="17">
                  <c:v>Juni 2025</c:v>
                </c:pt>
                <c:pt idx="18">
                  <c:v>Juli 2025</c:v>
                </c:pt>
                <c:pt idx="19">
                  <c:v>August 2025</c:v>
                </c:pt>
                <c:pt idx="20">
                  <c:v>September 2025</c:v>
                </c:pt>
                <c:pt idx="21">
                  <c:v>Oktober 2025</c:v>
                </c:pt>
                <c:pt idx="22">
                  <c:v>November 2025</c:v>
                </c:pt>
                <c:pt idx="23">
                  <c:v>Desember 2025</c:v>
                </c:pt>
                <c:pt idx="24">
                  <c:v>Januar 2026 (1000)</c:v>
                </c:pt>
                <c:pt idx="25">
                  <c:v>Februar 2026 (1004)</c:v>
                </c:pt>
                <c:pt idx="26">
                  <c:v>Mars 2026 (1019)</c:v>
                </c:pt>
                <c:pt idx="27">
                  <c:v>April 2026 (1001)</c:v>
                </c:pt>
                <c:pt idx="28">
                  <c:v>Mai 2026 (1000)</c:v>
                </c:pt>
                <c:pt idx="29">
                  <c:v>Juni 2026 (1000)</c:v>
                </c:pt>
              </c:strCache>
            </c:strRef>
          </c:cat>
          <c:val>
            <c:numRef>
              <c:f>'Ark1'!$G$2:$G$31</c:f>
              <c:numCache>
                <c:formatCode>General</c:formatCode>
                <c:ptCount val="30"/>
                <c:pt idx="12" formatCode="0.0">
                  <c:v>1.158328269486</c:v>
                </c:pt>
                <c:pt idx="13" formatCode="0.0">
                  <c:v>1.053536648928</c:v>
                </c:pt>
                <c:pt idx="14" formatCode="0.0">
                  <c:v>1.390630115854</c:v>
                </c:pt>
                <c:pt idx="15" formatCode="0.0">
                  <c:v>2.312052946324</c:v>
                </c:pt>
                <c:pt idx="16" formatCode="0.0">
                  <c:v>2.3517300338720002</c:v>
                </c:pt>
                <c:pt idx="17" formatCode="0.0">
                  <c:v>3.6863643657990002</c:v>
                </c:pt>
                <c:pt idx="18" formatCode="0.0">
                  <c:v>2.6288830867390001</c:v>
                </c:pt>
                <c:pt idx="19" formatCode="0.0">
                  <c:v>3.9893308915930001</c:v>
                </c:pt>
                <c:pt idx="20" formatCode="0.0">
                  <c:v>3.428322466674</c:v>
                </c:pt>
                <c:pt idx="21" formatCode="0.0">
                  <c:v>2.0457621767759999</c:v>
                </c:pt>
                <c:pt idx="22" formatCode="0.0">
                  <c:v>2.565567527247</c:v>
                </c:pt>
                <c:pt idx="23" formatCode="0.0">
                  <c:v>2.1848811158979999</c:v>
                </c:pt>
                <c:pt idx="24" formatCode="0.0">
                  <c:v>1.2</c:v>
                </c:pt>
                <c:pt idx="25" formatCode="0.0">
                  <c:v>0.8</c:v>
                </c:pt>
                <c:pt idx="26" formatCode="0.0">
                  <c:v>2.5</c:v>
                </c:pt>
                <c:pt idx="27" formatCode="0.0">
                  <c:v>3.3</c:v>
                </c:pt>
                <c:pt idx="28" formatCode="0.0">
                  <c:v>2.9</c:v>
                </c:pt>
                <c:pt idx="29" formatCode="0.0">
                  <c:v>2.6</c:v>
                </c:pt>
              </c:numCache>
            </c:numRef>
          </c:val>
          <c:smooth val="0"/>
          <c:extLst xmlns:mc="http://schemas.openxmlformats.org/markup-compatibility/2006" xmlns:c14="http://schemas.microsoft.com/office/drawing/2007/8/2/chart" xmlns:c16="http://schemas.microsoft.com/office/drawing/2014/chart" xmlns:c16r3="http://schemas.microsoft.com/office/drawing/2017/03/chart">
            <c:ext xmlns:c16="http://schemas.microsoft.com/office/drawing/2014/chart" uri="{C3380CC4-5D6E-409C-BE32-E72D297353CC}">
              <c16:uniqueId val="{00000000-D28A-4594-8C2A-C459631DC1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8242528"/>
        <c:axId val="698240232"/>
      </c:lineChart>
      <c:catAx>
        <c:axId val="698242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98240232"/>
        <c:crosses val="autoZero"/>
        <c:auto val="1"/>
        <c:lblAlgn val="ctr"/>
        <c:lblOffset val="100"/>
        <c:tickMarkSkip val="3"/>
        <c:noMultiLvlLbl val="0"/>
      </c:catAx>
      <c:valAx>
        <c:axId val="698240232"/>
        <c:scaling>
          <c:orientation val="minMax"/>
          <c:max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98242528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7083813214792998"/>
          <c:y val="0.22434030140462094"/>
          <c:w val="0.32192267612207709"/>
          <c:h val="0.449451961215511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 xmlns:mc="http://schemas.openxmlformats.org/markup-compatibility/2006" xmlns:c14="http://schemas.microsoft.com/office/drawing/2007/8/2/chart" xmlns:c16="http://schemas.microsoft.com/office/drawing/2014/chart" xmlns:c16r3="http://schemas.microsoft.com/office/drawing/2017/03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rgbClr val="60ABAB"/>
      </a:solidFill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DB1AFA2C-8C23-F249-B5FB-7B32261A8C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892C03F-E496-1149-A331-BA8C6625FC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9AFBD7-2C8D-F946-B16F-EA840905296A}" type="datetimeFigureOut">
              <a:rPr lang="nb-NO" smtClean="0"/>
              <a:t>30.07.2026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C6649C3-B43E-3445-9699-7C9CB35585D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A545FD7-6D89-3049-8C15-037089328A1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81D1DD-6330-E247-81B0-22CFB4CF43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43091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19E8BB-AD01-B14C-A5FE-7FAF6C0CEF89}" type="datetimeFigureOut">
              <a:rPr lang="nb-NO" smtClean="0"/>
              <a:t>30.07.2026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85A95E-84AB-B542-AAFC-D083788EA7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2298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Gul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815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846089" y="3626068"/>
            <a:ext cx="6870749" cy="1397877"/>
          </a:xfrm>
        </p:spPr>
        <p:txBody>
          <a:bodyPr anchor="b">
            <a:normAutofit/>
          </a:bodyPr>
          <a:lstStyle>
            <a:lvl1pPr algn="l">
              <a:defRPr sz="4000" baseline="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SKRIV INN TITTEL (BRUK KUN STORE BOKSTAVER)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846089" y="5023945"/>
            <a:ext cx="6870749" cy="83332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64" y="425813"/>
            <a:ext cx="1114097" cy="1387221"/>
          </a:xfrm>
          <a:prstGeom prst="rect">
            <a:avLst/>
          </a:prstGeom>
        </p:spPr>
      </p:pic>
      <p:sp>
        <p:nvSpPr>
          <p:cNvPr id="6" name="Undertittel 2" descr="Skriv inn forfatter">
            <a:extLst>
              <a:ext uri="{FF2B5EF4-FFF2-40B4-BE49-F238E27FC236}">
                <a16:creationId xmlns:a16="http://schemas.microsoft.com/office/drawing/2014/main" id="{5C9E1651-E768-408D-99CE-76D348481CF3}"/>
              </a:ext>
            </a:extLst>
          </p:cNvPr>
          <p:cNvSpPr txBox="1">
            <a:spLocks/>
          </p:cNvSpPr>
          <p:nvPr userDrawn="1"/>
        </p:nvSpPr>
        <p:spPr>
          <a:xfrm>
            <a:off x="861848" y="5857273"/>
            <a:ext cx="3587322" cy="833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  <a:tabLst/>
              <a:defRPr sz="2400" kern="1200">
                <a:solidFill>
                  <a:schemeClr val="accent6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Courier New" panose="02070309020205020404" pitchFamily="49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sz="1400" dirty="0"/>
          </a:p>
        </p:txBody>
      </p:sp>
      <p:sp>
        <p:nvSpPr>
          <p:cNvPr id="4" name="Undertittel 2" descr="Skriv inn dato">
            <a:extLst>
              <a:ext uri="{FF2B5EF4-FFF2-40B4-BE49-F238E27FC236}">
                <a16:creationId xmlns:a16="http://schemas.microsoft.com/office/drawing/2014/main" id="{7747C5B5-1CD7-4C4D-837B-E6C8C9C8F47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4169313" y="5857273"/>
            <a:ext cx="3587322" cy="833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  <a:tabLst/>
              <a:defRPr sz="2400" kern="1200">
                <a:solidFill>
                  <a:schemeClr val="accent6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Courier New" panose="02070309020205020404" pitchFamily="49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sz="1400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820043A-E717-994C-8BB7-F129AE6CDB0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8" y="6046424"/>
            <a:ext cx="6877050" cy="385763"/>
          </a:xfrm>
        </p:spPr>
        <p:txBody>
          <a:bodyPr>
            <a:normAutofit/>
          </a:bodyPr>
          <a:lstStyle>
            <a:lvl1pPr marL="0" indent="0">
              <a:buNone/>
              <a:defRPr lang="nb-NO" sz="1200" kern="1200" smtClean="0">
                <a:solidFill>
                  <a:schemeClr val="accent6"/>
                </a:solidFill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nb-NO" sz="1200" dirty="0"/>
              <a:t>Ditt navn </a:t>
            </a:r>
            <a:r>
              <a:rPr lang="nb-NO" sz="1200" kern="1200" dirty="0">
                <a:solidFill>
                  <a:schemeClr val="accent6"/>
                </a:solidFill>
                <a:latin typeface="+mn-lt"/>
              </a:rPr>
              <a:t>// </a:t>
            </a:r>
            <a:r>
              <a:rPr lang="nb-NO" sz="1200" kern="1200" dirty="0">
                <a:solidFill>
                  <a:schemeClr val="accent6"/>
                </a:solidFill>
                <a:latin typeface="+mn-lt"/>
                <a:ea typeface="Century Gothic" charset="0"/>
                <a:cs typeface="Century Gothic" charset="0"/>
              </a:rPr>
              <a:t>mailadresse // dato for rapport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18548509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Rød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351" y="472967"/>
            <a:ext cx="964573" cy="1308537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849817" y="3626068"/>
            <a:ext cx="6867021" cy="1397877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nb-NO" dirty="0"/>
              <a:t>SKRIV INN TITTEL (BRUK KUN STORE BOKSTAVER)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849817" y="5023945"/>
            <a:ext cx="6867021" cy="83332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4" t="5172"/>
          <a:stretch/>
        </p:blipFill>
        <p:spPr>
          <a:xfrm rot="5400000">
            <a:off x="6786635" y="451908"/>
            <a:ext cx="5857271" cy="4953459"/>
          </a:xfrm>
          <a:prstGeom prst="rect">
            <a:avLst/>
          </a:prstGeom>
        </p:spPr>
      </p:pic>
      <p:sp>
        <p:nvSpPr>
          <p:cNvPr id="8" name="Plassholder for tekst 6">
            <a:extLst>
              <a:ext uri="{FF2B5EF4-FFF2-40B4-BE49-F238E27FC236}">
                <a16:creationId xmlns:a16="http://schemas.microsoft.com/office/drawing/2014/main" id="{FD135B39-8F9E-CF45-BBD5-B031F2A2ED0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8" y="6046424"/>
            <a:ext cx="6877050" cy="385763"/>
          </a:xfrm>
        </p:spPr>
        <p:txBody>
          <a:bodyPr>
            <a:normAutofit/>
          </a:bodyPr>
          <a:lstStyle>
            <a:lvl1pPr marL="0" indent="0">
              <a:buNone/>
              <a:defRPr lang="nb-NO" sz="1200" kern="1200" smtClean="0">
                <a:solidFill>
                  <a:schemeClr val="bg1"/>
                </a:solidFill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nb-NO" sz="1200" dirty="0"/>
              <a:t>Ditt navn </a:t>
            </a:r>
            <a:r>
              <a:rPr lang="nb-NO" sz="1200" kern="1200" dirty="0">
                <a:solidFill>
                  <a:schemeClr val="accent6"/>
                </a:solidFill>
                <a:latin typeface="+mn-lt"/>
              </a:rPr>
              <a:t>// </a:t>
            </a:r>
            <a:r>
              <a:rPr lang="nb-NO" sz="1200" kern="1200" dirty="0">
                <a:solidFill>
                  <a:schemeClr val="accent6"/>
                </a:solidFill>
                <a:latin typeface="+mn-lt"/>
                <a:ea typeface="Century Gothic" charset="0"/>
                <a:cs typeface="Century Gothic" charset="0"/>
              </a:rPr>
              <a:t>mailadresse // dato for rapport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58682295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Grøn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858121" y="3626068"/>
            <a:ext cx="6858717" cy="1397877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nb-NO" dirty="0"/>
              <a:t>SKRIV INN TITTEL (BRUK KUN STORE BOKSTAVER)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858121" y="5023945"/>
            <a:ext cx="6858717" cy="83332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351" y="472967"/>
            <a:ext cx="964573" cy="1308537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F4B6214A-5351-4D57-8183-F7F8563E05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4" t="5172"/>
          <a:stretch/>
        </p:blipFill>
        <p:spPr>
          <a:xfrm rot="5400000">
            <a:off x="6786635" y="451908"/>
            <a:ext cx="5857271" cy="4953459"/>
          </a:xfrm>
          <a:prstGeom prst="rect">
            <a:avLst/>
          </a:prstGeom>
        </p:spPr>
      </p:pic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B3724F19-627B-7949-AF85-FEE642FD9D3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8" y="6046424"/>
            <a:ext cx="6877050" cy="385763"/>
          </a:xfrm>
        </p:spPr>
        <p:txBody>
          <a:bodyPr>
            <a:normAutofit/>
          </a:bodyPr>
          <a:lstStyle>
            <a:lvl1pPr marL="0" indent="0">
              <a:buNone/>
              <a:defRPr lang="nb-NO" sz="1200" kern="1200" smtClean="0">
                <a:solidFill>
                  <a:schemeClr val="bg1"/>
                </a:solidFill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nb-NO" sz="1200" dirty="0"/>
              <a:t>Ditt navn </a:t>
            </a:r>
            <a:r>
              <a:rPr lang="nb-NO" sz="1200" kern="1200" dirty="0">
                <a:solidFill>
                  <a:schemeClr val="accent6"/>
                </a:solidFill>
                <a:latin typeface="+mn-lt"/>
              </a:rPr>
              <a:t>// </a:t>
            </a:r>
            <a:r>
              <a:rPr lang="nb-NO" sz="1200" kern="1200" dirty="0">
                <a:solidFill>
                  <a:schemeClr val="accent6"/>
                </a:solidFill>
                <a:latin typeface="+mn-lt"/>
                <a:ea typeface="Century Gothic" charset="0"/>
                <a:cs typeface="Century Gothic" charset="0"/>
              </a:rPr>
              <a:t>mailadresse // dato for rapport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37531936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Blå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858121" y="3626068"/>
            <a:ext cx="6858717" cy="1397877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nb-NO" dirty="0"/>
              <a:t>SKRIV INN TITTEL (BRUK KUN STORE BOKSTAVER)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858121" y="5023945"/>
            <a:ext cx="6858717" cy="83332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351" y="472967"/>
            <a:ext cx="964573" cy="1308537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5E6E97CB-0394-4976-BDCF-53CF6B4E93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4" t="5172"/>
          <a:stretch/>
        </p:blipFill>
        <p:spPr>
          <a:xfrm rot="5400000">
            <a:off x="6786635" y="451908"/>
            <a:ext cx="5857271" cy="4953459"/>
          </a:xfrm>
          <a:prstGeom prst="rect">
            <a:avLst/>
          </a:prstGeom>
        </p:spPr>
      </p:pic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B59A0E02-AC8C-8A45-ACAD-A9F6AC513F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8" y="6046424"/>
            <a:ext cx="6877050" cy="385763"/>
          </a:xfrm>
        </p:spPr>
        <p:txBody>
          <a:bodyPr>
            <a:normAutofit/>
          </a:bodyPr>
          <a:lstStyle>
            <a:lvl1pPr marL="0" indent="0">
              <a:buNone/>
              <a:defRPr lang="nb-NO" sz="1200" kern="1200" smtClean="0">
                <a:solidFill>
                  <a:schemeClr val="bg1"/>
                </a:solidFill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nb-NO" sz="1200" dirty="0"/>
              <a:t>Ditt navn </a:t>
            </a:r>
            <a:r>
              <a:rPr lang="nb-NO" sz="1200" kern="1200" dirty="0">
                <a:solidFill>
                  <a:schemeClr val="accent6"/>
                </a:solidFill>
                <a:latin typeface="+mn-lt"/>
              </a:rPr>
              <a:t>// </a:t>
            </a:r>
            <a:r>
              <a:rPr lang="nb-NO" sz="1200" kern="1200" dirty="0">
                <a:solidFill>
                  <a:schemeClr val="accent6"/>
                </a:solidFill>
                <a:latin typeface="+mn-lt"/>
                <a:ea typeface="Century Gothic" charset="0"/>
                <a:cs typeface="Century Gothic" charset="0"/>
              </a:rPr>
              <a:t>mailadresse // dato for rapport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61542329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Oransj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850029" y="3626068"/>
            <a:ext cx="6866809" cy="1397877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nb-NO" dirty="0"/>
              <a:t>SKRIV INN TITTEL (BRUK KUN STORE BOKSTAVER)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850029" y="5023945"/>
            <a:ext cx="6866809" cy="83332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351" y="472967"/>
            <a:ext cx="964573" cy="1308537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AADD8BE6-4F21-47BF-848C-31C464C0DE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4" t="5172"/>
          <a:stretch/>
        </p:blipFill>
        <p:spPr>
          <a:xfrm rot="5400000">
            <a:off x="6786635" y="451908"/>
            <a:ext cx="5857271" cy="4953459"/>
          </a:xfrm>
          <a:prstGeom prst="rect">
            <a:avLst/>
          </a:prstGeom>
        </p:spPr>
      </p:pic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20442F0-8281-7B40-AA1C-A3C96FF5D5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8" y="6046424"/>
            <a:ext cx="6877050" cy="385763"/>
          </a:xfrm>
        </p:spPr>
        <p:txBody>
          <a:bodyPr>
            <a:normAutofit/>
          </a:bodyPr>
          <a:lstStyle>
            <a:lvl1pPr marL="0" indent="0">
              <a:buNone/>
              <a:defRPr lang="nb-NO" sz="1200" kern="1200" smtClean="0">
                <a:solidFill>
                  <a:schemeClr val="bg1"/>
                </a:solidFill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nb-NO" sz="1200" dirty="0"/>
              <a:t>Ditt navn </a:t>
            </a:r>
            <a:r>
              <a:rPr lang="nb-NO" sz="1200" kern="1200" dirty="0">
                <a:solidFill>
                  <a:schemeClr val="accent6"/>
                </a:solidFill>
                <a:latin typeface="+mn-lt"/>
              </a:rPr>
              <a:t>// </a:t>
            </a:r>
            <a:r>
              <a:rPr lang="nb-NO" sz="1200" kern="1200" dirty="0">
                <a:solidFill>
                  <a:schemeClr val="accent6"/>
                </a:solidFill>
                <a:latin typeface="+mn-lt"/>
                <a:ea typeface="Century Gothic" charset="0"/>
                <a:cs typeface="Century Gothic" charset="0"/>
              </a:rPr>
              <a:t>mailadresse // dato for rapport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0356061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Mørkegrå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850029" y="3626068"/>
            <a:ext cx="6866809" cy="1397877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nb-NO" dirty="0"/>
              <a:t>SKRIV INN TITTEL (BRUK KUN STORE BOKSTAVER)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850029" y="5023945"/>
            <a:ext cx="6866809" cy="83332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351" y="472967"/>
            <a:ext cx="964573" cy="1308537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43463611-1F7E-4B99-B204-0D3CF948EE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4" t="5172"/>
          <a:stretch/>
        </p:blipFill>
        <p:spPr>
          <a:xfrm rot="5400000">
            <a:off x="6786635" y="451908"/>
            <a:ext cx="5857271" cy="4953459"/>
          </a:xfrm>
          <a:prstGeom prst="rect">
            <a:avLst/>
          </a:prstGeom>
        </p:spPr>
      </p:pic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742DA91D-C825-9741-B5A5-995E5BA8B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8" y="6046424"/>
            <a:ext cx="6877050" cy="385763"/>
          </a:xfrm>
        </p:spPr>
        <p:txBody>
          <a:bodyPr>
            <a:normAutofit/>
          </a:bodyPr>
          <a:lstStyle>
            <a:lvl1pPr marL="0" indent="0">
              <a:buNone/>
              <a:defRPr lang="nb-NO" sz="1200" kern="1200" smtClean="0">
                <a:solidFill>
                  <a:schemeClr val="bg1"/>
                </a:solidFill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nb-NO" sz="1200" dirty="0"/>
              <a:t>Ditt navn </a:t>
            </a:r>
            <a:r>
              <a:rPr lang="nb-NO" sz="1200" kern="1200" dirty="0">
                <a:solidFill>
                  <a:schemeClr val="accent6"/>
                </a:solidFill>
                <a:latin typeface="+mn-lt"/>
              </a:rPr>
              <a:t>// </a:t>
            </a:r>
            <a:r>
              <a:rPr lang="nb-NO" sz="1200" kern="1200" dirty="0">
                <a:solidFill>
                  <a:schemeClr val="accent6"/>
                </a:solidFill>
                <a:latin typeface="+mn-lt"/>
                <a:ea typeface="Century Gothic" charset="0"/>
                <a:cs typeface="Century Gothic" charset="0"/>
              </a:rPr>
              <a:t>mailadresse // dato for rapport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8074329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osjektinforma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85327"/>
            <a:ext cx="10744200" cy="809559"/>
          </a:xfrm>
        </p:spPr>
        <p:txBody>
          <a:bodyPr anchor="b"/>
          <a:lstStyle/>
          <a:p>
            <a:r>
              <a:rPr lang="nb-NO" dirty="0"/>
              <a:t>Prosjektinformasjon</a:t>
            </a:r>
            <a:endParaRPr lang="en-US" dirty="0"/>
          </a:p>
        </p:txBody>
      </p:sp>
      <p:sp>
        <p:nvSpPr>
          <p:cNvPr id="46" name="Oval 45"/>
          <p:cNvSpPr/>
          <p:nvPr/>
        </p:nvSpPr>
        <p:spPr>
          <a:xfrm>
            <a:off x="1461415" y="1562390"/>
            <a:ext cx="623999" cy="58799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 dirty="0" err="1"/>
          </a:p>
        </p:txBody>
      </p:sp>
      <p:sp>
        <p:nvSpPr>
          <p:cNvPr id="27" name="TextBox 26"/>
          <p:cNvSpPr txBox="1"/>
          <p:nvPr/>
        </p:nvSpPr>
        <p:spPr>
          <a:xfrm>
            <a:off x="2219281" y="1757016"/>
            <a:ext cx="2261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sz="1600" noProof="0" dirty="0">
                <a:latin typeface="Arial"/>
                <a:cs typeface="Arial"/>
              </a:rPr>
              <a:t>OPPDRAGSGIVER</a:t>
            </a:r>
          </a:p>
        </p:txBody>
      </p:sp>
      <p:cxnSp>
        <p:nvCxnSpPr>
          <p:cNvPr id="34" name="Straight Connector 33"/>
          <p:cNvCxnSpPr/>
          <p:nvPr/>
        </p:nvCxnSpPr>
        <p:spPr>
          <a:xfrm>
            <a:off x="5915549" y="1208227"/>
            <a:ext cx="0" cy="4718251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1363666" y="3171979"/>
            <a:ext cx="9267300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Oval 58"/>
          <p:cNvSpPr/>
          <p:nvPr/>
        </p:nvSpPr>
        <p:spPr>
          <a:xfrm>
            <a:off x="1461415" y="4791039"/>
            <a:ext cx="623999" cy="58799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 dirty="0" err="1"/>
          </a:p>
        </p:txBody>
      </p:sp>
      <p:sp>
        <p:nvSpPr>
          <p:cNvPr id="62" name="Text Placeholder 17"/>
          <p:cNvSpPr>
            <a:spLocks noGrp="1"/>
          </p:cNvSpPr>
          <p:nvPr>
            <p:ph type="body" sz="quarter" idx="15" hasCustomPrompt="1"/>
          </p:nvPr>
        </p:nvSpPr>
        <p:spPr>
          <a:xfrm>
            <a:off x="2258353" y="2254824"/>
            <a:ext cx="3273240" cy="348268"/>
          </a:xfrm>
          <a:ln>
            <a:noFill/>
          </a:ln>
        </p:spPr>
        <p:txBody>
          <a:bodyPr anchor="ctr">
            <a:noAutofit/>
          </a:bodyPr>
          <a:lstStyle>
            <a:lvl1pPr marL="0" indent="0" algn="l">
              <a:buNone/>
              <a:defRPr sz="140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 dirty="0"/>
              <a:t>Kundenavn</a:t>
            </a:r>
          </a:p>
        </p:txBody>
      </p:sp>
      <p:sp>
        <p:nvSpPr>
          <p:cNvPr id="64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2258353" y="2590705"/>
            <a:ext cx="3273240" cy="348268"/>
          </a:xfrm>
          <a:ln>
            <a:noFill/>
          </a:ln>
        </p:spPr>
        <p:txBody>
          <a:bodyPr anchor="ctr">
            <a:noAutofit/>
          </a:bodyPr>
          <a:lstStyle>
            <a:lvl1pPr marL="0" indent="0" algn="l">
              <a:buNone/>
              <a:defRPr sz="140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 dirty="0"/>
              <a:t>Kontaktperson</a:t>
            </a:r>
          </a:p>
        </p:txBody>
      </p:sp>
      <p:cxnSp>
        <p:nvCxnSpPr>
          <p:cNvPr id="66" name="Straight Connector 65"/>
          <p:cNvCxnSpPr/>
          <p:nvPr/>
        </p:nvCxnSpPr>
        <p:spPr>
          <a:xfrm>
            <a:off x="2253883" y="1701470"/>
            <a:ext cx="0" cy="4442771"/>
          </a:xfrm>
          <a:prstGeom prst="line">
            <a:avLst/>
          </a:prstGeom>
          <a:ln w="6350" cmpd="sng"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2253883" y="2136832"/>
            <a:ext cx="3661667" cy="0"/>
          </a:xfrm>
          <a:prstGeom prst="line">
            <a:avLst/>
          </a:prstGeom>
          <a:ln w="6350" cmpd="sng"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Oval 69"/>
          <p:cNvSpPr/>
          <p:nvPr/>
        </p:nvSpPr>
        <p:spPr>
          <a:xfrm>
            <a:off x="1462967" y="3246579"/>
            <a:ext cx="623999" cy="58799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 dirty="0" err="1"/>
          </a:p>
        </p:txBody>
      </p:sp>
      <p:sp>
        <p:nvSpPr>
          <p:cNvPr id="72" name="TextBox 71"/>
          <p:cNvSpPr txBox="1"/>
          <p:nvPr/>
        </p:nvSpPr>
        <p:spPr>
          <a:xfrm>
            <a:off x="2277405" y="3425108"/>
            <a:ext cx="2261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sz="1600" noProof="0">
                <a:latin typeface="Arial"/>
                <a:cs typeface="Arial"/>
              </a:rPr>
              <a:t>FORMÅL</a:t>
            </a:r>
          </a:p>
        </p:txBody>
      </p:sp>
      <p:sp>
        <p:nvSpPr>
          <p:cNvPr id="73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2258353" y="3916486"/>
            <a:ext cx="3273240" cy="685671"/>
          </a:xfrm>
          <a:ln>
            <a:noFill/>
          </a:ln>
        </p:spPr>
        <p:txBody>
          <a:bodyPr anchor="t">
            <a:noAutofit/>
          </a:bodyPr>
          <a:lstStyle>
            <a:lvl1pPr marL="0" indent="0" algn="l">
              <a:buNone/>
              <a:defRPr sz="140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/>
              <a:t>Kort beskrivelse av prosjektets hensikt og formål</a:t>
            </a:r>
          </a:p>
        </p:txBody>
      </p:sp>
      <p:cxnSp>
        <p:nvCxnSpPr>
          <p:cNvPr id="74" name="Straight Connector 73"/>
          <p:cNvCxnSpPr/>
          <p:nvPr/>
        </p:nvCxnSpPr>
        <p:spPr>
          <a:xfrm>
            <a:off x="1363666" y="4707311"/>
            <a:ext cx="9267300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2253883" y="3794565"/>
            <a:ext cx="3661667" cy="0"/>
          </a:xfrm>
          <a:prstGeom prst="line">
            <a:avLst/>
          </a:prstGeom>
          <a:ln w="6350" cmpd="sng"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2277405" y="4984998"/>
            <a:ext cx="2261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sz="1600" noProof="0">
                <a:latin typeface="Arial"/>
                <a:cs typeface="Arial"/>
              </a:rPr>
              <a:t>GJENNOMFØRING</a:t>
            </a:r>
          </a:p>
        </p:txBody>
      </p:sp>
      <p:cxnSp>
        <p:nvCxnSpPr>
          <p:cNvPr id="83" name="Straight Connector 82"/>
          <p:cNvCxnSpPr/>
          <p:nvPr/>
        </p:nvCxnSpPr>
        <p:spPr>
          <a:xfrm>
            <a:off x="2290895" y="5354455"/>
            <a:ext cx="3661667" cy="0"/>
          </a:xfrm>
          <a:prstGeom prst="line">
            <a:avLst/>
          </a:prstGeom>
          <a:ln w="6350" cmpd="sng"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2260233" y="5469458"/>
            <a:ext cx="3273240" cy="1007654"/>
          </a:xfrm>
          <a:ln>
            <a:noFill/>
          </a:ln>
        </p:spPr>
        <p:txBody>
          <a:bodyPr anchor="t">
            <a:noAutofit/>
          </a:bodyPr>
          <a:lstStyle>
            <a:lvl1pPr marL="0" indent="0" algn="l">
              <a:buNone/>
              <a:defRPr sz="140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 dirty="0"/>
              <a:t>Dato/ tidsrom og annen praktisk info om feltarbeid</a:t>
            </a:r>
          </a:p>
        </p:txBody>
      </p:sp>
      <p:sp>
        <p:nvSpPr>
          <p:cNvPr id="85" name="Oval 84"/>
          <p:cNvSpPr/>
          <p:nvPr/>
        </p:nvSpPr>
        <p:spPr>
          <a:xfrm>
            <a:off x="6176830" y="1562390"/>
            <a:ext cx="623999" cy="58799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 dirty="0" err="1"/>
          </a:p>
        </p:txBody>
      </p:sp>
      <p:sp>
        <p:nvSpPr>
          <p:cNvPr id="86" name="TextBox 85"/>
          <p:cNvSpPr txBox="1"/>
          <p:nvPr/>
        </p:nvSpPr>
        <p:spPr>
          <a:xfrm>
            <a:off x="6934696" y="1757016"/>
            <a:ext cx="2261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sz="1600" noProof="0">
                <a:latin typeface="Arial"/>
                <a:cs typeface="Arial"/>
              </a:rPr>
              <a:t>METODE</a:t>
            </a:r>
          </a:p>
        </p:txBody>
      </p:sp>
      <p:sp>
        <p:nvSpPr>
          <p:cNvPr id="88" name="Oval 87"/>
          <p:cNvSpPr/>
          <p:nvPr/>
        </p:nvSpPr>
        <p:spPr>
          <a:xfrm>
            <a:off x="6176830" y="4791039"/>
            <a:ext cx="623999" cy="58799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 dirty="0" err="1"/>
          </a:p>
        </p:txBody>
      </p:sp>
      <p:sp>
        <p:nvSpPr>
          <p:cNvPr id="90" name="Text Placeholder 17"/>
          <p:cNvSpPr>
            <a:spLocks noGrp="1"/>
          </p:cNvSpPr>
          <p:nvPr>
            <p:ph type="body" sz="quarter" idx="19" hasCustomPrompt="1"/>
          </p:nvPr>
        </p:nvSpPr>
        <p:spPr>
          <a:xfrm>
            <a:off x="6973767" y="2254822"/>
            <a:ext cx="3273238" cy="720243"/>
          </a:xfrm>
          <a:ln>
            <a:noFill/>
          </a:ln>
        </p:spPr>
        <p:txBody>
          <a:bodyPr anchor="t">
            <a:noAutofit/>
          </a:bodyPr>
          <a:lstStyle>
            <a:lvl1pPr marL="0" indent="0" algn="l">
              <a:buNone/>
              <a:defRPr sz="140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 dirty="0"/>
              <a:t>Kort om metode</a:t>
            </a:r>
          </a:p>
        </p:txBody>
      </p:sp>
      <p:cxnSp>
        <p:nvCxnSpPr>
          <p:cNvPr id="92" name="Straight Connector 91"/>
          <p:cNvCxnSpPr/>
          <p:nvPr/>
        </p:nvCxnSpPr>
        <p:spPr>
          <a:xfrm>
            <a:off x="6969297" y="1701470"/>
            <a:ext cx="0" cy="4442771"/>
          </a:xfrm>
          <a:prstGeom prst="line">
            <a:avLst/>
          </a:prstGeom>
          <a:ln w="6350" cmpd="sng"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6969297" y="2136832"/>
            <a:ext cx="3661667" cy="0"/>
          </a:xfrm>
          <a:prstGeom prst="line">
            <a:avLst/>
          </a:prstGeom>
          <a:ln w="6350" cmpd="sng"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4" name="Oval 93"/>
          <p:cNvSpPr/>
          <p:nvPr/>
        </p:nvSpPr>
        <p:spPr>
          <a:xfrm>
            <a:off x="6178382" y="3246579"/>
            <a:ext cx="623999" cy="58799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 dirty="0" err="1"/>
          </a:p>
        </p:txBody>
      </p:sp>
      <p:sp>
        <p:nvSpPr>
          <p:cNvPr id="96" name="TextBox 95"/>
          <p:cNvSpPr txBox="1"/>
          <p:nvPr/>
        </p:nvSpPr>
        <p:spPr>
          <a:xfrm>
            <a:off x="6992819" y="3425108"/>
            <a:ext cx="2261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sz="1600" noProof="0">
                <a:latin typeface="Arial"/>
                <a:cs typeface="Arial"/>
              </a:rPr>
              <a:t>MÅLGRUPPE</a:t>
            </a:r>
          </a:p>
        </p:txBody>
      </p:sp>
      <p:sp>
        <p:nvSpPr>
          <p:cNvPr id="97" name="Text Placeholder 17"/>
          <p:cNvSpPr>
            <a:spLocks noGrp="1"/>
          </p:cNvSpPr>
          <p:nvPr>
            <p:ph type="body" sz="quarter" idx="21" hasCustomPrompt="1"/>
          </p:nvPr>
        </p:nvSpPr>
        <p:spPr>
          <a:xfrm>
            <a:off x="6973767" y="3916486"/>
            <a:ext cx="3273240" cy="685671"/>
          </a:xfrm>
          <a:ln>
            <a:noFill/>
          </a:ln>
        </p:spPr>
        <p:txBody>
          <a:bodyPr anchor="t">
            <a:noAutofit/>
          </a:bodyPr>
          <a:lstStyle>
            <a:lvl1pPr marL="0" indent="0" algn="l">
              <a:buNone/>
              <a:defRPr sz="140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 dirty="0"/>
              <a:t>Populasjon og kriterier</a:t>
            </a:r>
          </a:p>
        </p:txBody>
      </p:sp>
      <p:cxnSp>
        <p:nvCxnSpPr>
          <p:cNvPr id="98" name="Straight Connector 97"/>
          <p:cNvCxnSpPr/>
          <p:nvPr/>
        </p:nvCxnSpPr>
        <p:spPr>
          <a:xfrm>
            <a:off x="6969297" y="3794565"/>
            <a:ext cx="3661667" cy="0"/>
          </a:xfrm>
          <a:prstGeom prst="line">
            <a:avLst/>
          </a:prstGeom>
          <a:ln w="6350" cmpd="sng"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6992819" y="4984997"/>
            <a:ext cx="2261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sz="1600" noProof="0">
                <a:latin typeface="Arial"/>
                <a:cs typeface="Arial"/>
              </a:rPr>
              <a:t>UTVALG</a:t>
            </a:r>
          </a:p>
        </p:txBody>
      </p:sp>
      <p:sp>
        <p:nvSpPr>
          <p:cNvPr id="100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6975647" y="5469458"/>
            <a:ext cx="3273240" cy="1007654"/>
          </a:xfrm>
          <a:ln>
            <a:noFill/>
          </a:ln>
        </p:spPr>
        <p:txBody>
          <a:bodyPr anchor="t">
            <a:noAutofit/>
          </a:bodyPr>
          <a:lstStyle>
            <a:lvl1pPr marL="0" indent="0" algn="l">
              <a:buNone/>
              <a:defRPr sz="140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 dirty="0"/>
              <a:t>Antall, info om vekting eller lignende</a:t>
            </a:r>
          </a:p>
        </p:txBody>
      </p:sp>
      <p:cxnSp>
        <p:nvCxnSpPr>
          <p:cNvPr id="103" name="Straight Connector 102"/>
          <p:cNvCxnSpPr/>
          <p:nvPr/>
        </p:nvCxnSpPr>
        <p:spPr>
          <a:xfrm>
            <a:off x="6969297" y="5351596"/>
            <a:ext cx="3661667" cy="0"/>
          </a:xfrm>
          <a:prstGeom prst="line">
            <a:avLst/>
          </a:prstGeom>
          <a:ln w="6350" cmpd="sng"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9" name="Picture 108" descr="noun_174068_cc.pn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82526" y="1616641"/>
            <a:ext cx="628820" cy="466219"/>
          </a:xfrm>
          <a:prstGeom prst="rect">
            <a:avLst/>
          </a:prstGeom>
        </p:spPr>
      </p:pic>
      <p:pic>
        <p:nvPicPr>
          <p:cNvPr id="110" name="Picture 109" descr="noun_174061_cc.pn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73561" y="3319449"/>
            <a:ext cx="620185" cy="432027"/>
          </a:xfrm>
          <a:prstGeom prst="rect">
            <a:avLst/>
          </a:prstGeom>
        </p:spPr>
      </p:pic>
      <p:pic>
        <p:nvPicPr>
          <p:cNvPr id="111" name="Picture 110" descr="noun_174073_cc.pn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71367" y="4871854"/>
            <a:ext cx="615600" cy="439307"/>
          </a:xfrm>
          <a:prstGeom prst="rect">
            <a:avLst/>
          </a:prstGeom>
          <a:ln>
            <a:noFill/>
          </a:ln>
        </p:spPr>
      </p:pic>
      <p:pic>
        <p:nvPicPr>
          <p:cNvPr id="112" name="Picture 111" descr="noun_174040_cc.pn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9856" y="4865921"/>
            <a:ext cx="583407" cy="437444"/>
          </a:xfrm>
          <a:prstGeom prst="rect">
            <a:avLst/>
          </a:prstGeom>
        </p:spPr>
      </p:pic>
      <p:pic>
        <p:nvPicPr>
          <p:cNvPr id="113" name="Picture 112" descr="noun_174027_cc.png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3482" y="3310569"/>
            <a:ext cx="581425" cy="432237"/>
          </a:xfrm>
          <a:prstGeom prst="rect">
            <a:avLst/>
          </a:prstGeom>
        </p:spPr>
      </p:pic>
      <p:pic>
        <p:nvPicPr>
          <p:cNvPr id="114" name="Picture 113" descr="noun_174059_cc.png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71365" y="1643534"/>
            <a:ext cx="614049" cy="467467"/>
          </a:xfrm>
          <a:prstGeom prst="rect">
            <a:avLst/>
          </a:prstGeom>
        </p:spPr>
      </p:pic>
      <p:sp>
        <p:nvSpPr>
          <p:cNvPr id="41" name="Plassholder for lysbildenummer 4"/>
          <p:cNvSpPr>
            <a:spLocks noGrp="1"/>
          </p:cNvSpPr>
          <p:nvPr>
            <p:ph type="sldNum" sz="quarter" idx="4"/>
          </p:nvPr>
        </p:nvSpPr>
        <p:spPr>
          <a:xfrm>
            <a:off x="5770041" y="6492875"/>
            <a:ext cx="651917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E7E8B0-A2A7-4B0F-B5F8-F72AD7E81E7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107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 xmlns:a14="http://schemas.microsoft.com/office/drawing/2010/main">
      <p:transition xmlns:p14="http://schemas.microsoft.com/office/powerpoint/2010/main"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re innsikter vertikal grøn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C1A33F82-8646-6845-9822-41BF742525D8}"/>
              </a:ext>
            </a:extLst>
          </p:cNvPr>
          <p:cNvSpPr/>
          <p:nvPr userDrawn="1"/>
        </p:nvSpPr>
        <p:spPr>
          <a:xfrm>
            <a:off x="0" y="0"/>
            <a:ext cx="407987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ittel 11">
            <a:extLst>
              <a:ext uri="{FF2B5EF4-FFF2-40B4-BE49-F238E27FC236}">
                <a16:creationId xmlns:a16="http://schemas.microsoft.com/office/drawing/2014/main" id="{748B0DA0-505C-FE4D-90D6-056F6297504F}"/>
              </a:ext>
            </a:extLst>
          </p:cNvPr>
          <p:cNvSpPr txBox="1">
            <a:spLocks/>
          </p:cNvSpPr>
          <p:nvPr userDrawn="1"/>
        </p:nvSpPr>
        <p:spPr>
          <a:xfrm>
            <a:off x="839788" y="1852986"/>
            <a:ext cx="2455503" cy="32124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algn="ctr"/>
            <a:r>
              <a:rPr lang="nb-NO" sz="115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TRE</a:t>
            </a:r>
            <a:r>
              <a:rPr lang="nb-NO" sz="8800" dirty="0">
                <a:solidFill>
                  <a:schemeClr val="bg1"/>
                </a:solidFill>
              </a:rPr>
              <a:t> </a:t>
            </a:r>
            <a:r>
              <a:rPr lang="nb-NO" sz="3600" dirty="0">
                <a:solidFill>
                  <a:schemeClr val="bg1"/>
                </a:solidFill>
              </a:rPr>
              <a:t>VIKTIGSTE </a:t>
            </a:r>
            <a:r>
              <a:rPr lang="nb-NO" sz="3600" i="0" dirty="0">
                <a:solidFill>
                  <a:schemeClr val="bg1"/>
                </a:solidFill>
              </a:rPr>
              <a:t>INNSIKTER </a:t>
            </a:r>
            <a:br>
              <a:rPr lang="nb-NO" sz="3600" i="0" dirty="0">
                <a:solidFill>
                  <a:schemeClr val="bg1"/>
                </a:solidFill>
              </a:rPr>
            </a:br>
            <a:r>
              <a:rPr lang="nb-NO" sz="3600" i="0" dirty="0">
                <a:solidFill>
                  <a:schemeClr val="bg1"/>
                </a:solidFill>
              </a:rPr>
              <a:t>OG FUNN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7DF83085-7DEF-A548-ABFE-360FCC6D4EC8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1532" y="459963"/>
            <a:ext cx="1085078" cy="1085078"/>
          </a:xfrm>
          <a:prstGeom prst="rect">
            <a:avLst/>
          </a:prstGeo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A7BB28BA-5646-A64A-95B7-5D6A463BDFDB}"/>
              </a:ext>
            </a:extLst>
          </p:cNvPr>
          <p:cNvSpPr/>
          <p:nvPr userDrawn="1"/>
        </p:nvSpPr>
        <p:spPr>
          <a:xfrm>
            <a:off x="4475163" y="1227716"/>
            <a:ext cx="767866" cy="76786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3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449963F5-F785-D14B-A804-51F119BED8EA}"/>
              </a:ext>
            </a:extLst>
          </p:cNvPr>
          <p:cNvSpPr/>
          <p:nvPr userDrawn="1"/>
        </p:nvSpPr>
        <p:spPr>
          <a:xfrm>
            <a:off x="4475163" y="3048578"/>
            <a:ext cx="767866" cy="76786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3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1E531957-7D85-8247-BEE8-78AFA2151DB1}"/>
              </a:ext>
            </a:extLst>
          </p:cNvPr>
          <p:cNvSpPr/>
          <p:nvPr userDrawn="1"/>
        </p:nvSpPr>
        <p:spPr>
          <a:xfrm>
            <a:off x="4475163" y="4869440"/>
            <a:ext cx="767866" cy="76786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3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3</a:t>
            </a:r>
          </a:p>
        </p:txBody>
      </p:sp>
      <p:pic>
        <p:nvPicPr>
          <p:cNvPr id="30" name="Bilde 29">
            <a:extLst>
              <a:ext uri="{FF2B5EF4-FFF2-40B4-BE49-F238E27FC236}">
                <a16:creationId xmlns:a16="http://schemas.microsoft.com/office/drawing/2014/main" id="{7A73CB26-3347-7E4A-BA0F-D070778DCDE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48558" y="6229513"/>
            <a:ext cx="449983" cy="449983"/>
          </a:xfrm>
          <a:prstGeom prst="rect">
            <a:avLst/>
          </a:prstGeom>
        </p:spPr>
      </p:pic>
      <p:sp>
        <p:nvSpPr>
          <p:cNvPr id="12" name="Plassholder for tekst 7">
            <a:extLst>
              <a:ext uri="{FF2B5EF4-FFF2-40B4-BE49-F238E27FC236}">
                <a16:creationId xmlns:a16="http://schemas.microsoft.com/office/drawing/2014/main" id="{F5980FCC-DCF7-594A-BB81-6F5B4A1A3C7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10225" y="917017"/>
            <a:ext cx="5778500" cy="1389263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2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r>
              <a:rPr lang="nb-NO" dirty="0"/>
              <a:t>Skriv inn første hovedfunn</a:t>
            </a:r>
          </a:p>
        </p:txBody>
      </p:sp>
      <p:sp>
        <p:nvSpPr>
          <p:cNvPr id="13" name="Plassholder for tekst 7">
            <a:extLst>
              <a:ext uri="{FF2B5EF4-FFF2-40B4-BE49-F238E27FC236}">
                <a16:creationId xmlns:a16="http://schemas.microsoft.com/office/drawing/2014/main" id="{96B74D0B-B649-8B45-AC8C-EB763E3152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10225" y="2737879"/>
            <a:ext cx="5778500" cy="1389263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2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r>
              <a:rPr lang="nb-NO" dirty="0"/>
              <a:t>Skriv inn andre hovedfunn</a:t>
            </a:r>
          </a:p>
        </p:txBody>
      </p:sp>
      <p:sp>
        <p:nvSpPr>
          <p:cNvPr id="15" name="Plassholder for tekst 7">
            <a:extLst>
              <a:ext uri="{FF2B5EF4-FFF2-40B4-BE49-F238E27FC236}">
                <a16:creationId xmlns:a16="http://schemas.microsoft.com/office/drawing/2014/main" id="{364D570B-55AE-0F46-A439-79FDAF67D5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10225" y="4558741"/>
            <a:ext cx="5778500" cy="1389263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2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r>
              <a:rPr lang="nb-NO" dirty="0"/>
              <a:t>Skriv inn tredje hovedfunn</a:t>
            </a:r>
          </a:p>
        </p:txBody>
      </p:sp>
    </p:spTree>
    <p:extLst>
      <p:ext uri="{BB962C8B-B14F-4D97-AF65-F5344CB8AC3E}">
        <p14:creationId xmlns:p14="http://schemas.microsoft.com/office/powerpoint/2010/main" val="152847149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re innsikter vertikal grøn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C1A33F82-8646-6845-9822-41BF742525D8}"/>
              </a:ext>
            </a:extLst>
          </p:cNvPr>
          <p:cNvSpPr/>
          <p:nvPr userDrawn="1"/>
        </p:nvSpPr>
        <p:spPr>
          <a:xfrm>
            <a:off x="0" y="0"/>
            <a:ext cx="407987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ittel 11">
            <a:extLst>
              <a:ext uri="{FF2B5EF4-FFF2-40B4-BE49-F238E27FC236}">
                <a16:creationId xmlns:a16="http://schemas.microsoft.com/office/drawing/2014/main" id="{748B0DA0-505C-FE4D-90D6-056F6297504F}"/>
              </a:ext>
            </a:extLst>
          </p:cNvPr>
          <p:cNvSpPr txBox="1">
            <a:spLocks/>
          </p:cNvSpPr>
          <p:nvPr userDrawn="1"/>
        </p:nvSpPr>
        <p:spPr>
          <a:xfrm>
            <a:off x="839788" y="1852986"/>
            <a:ext cx="2455503" cy="32124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algn="ctr"/>
            <a:r>
              <a:rPr lang="nb-NO" sz="115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TRE</a:t>
            </a:r>
            <a:r>
              <a:rPr lang="nb-NO" sz="8800" dirty="0">
                <a:solidFill>
                  <a:schemeClr val="bg1"/>
                </a:solidFill>
              </a:rPr>
              <a:t> </a:t>
            </a:r>
            <a:r>
              <a:rPr lang="nb-NO" sz="3600" dirty="0">
                <a:solidFill>
                  <a:schemeClr val="bg1"/>
                </a:solidFill>
              </a:rPr>
              <a:t>VIKTIGSTE </a:t>
            </a:r>
            <a:r>
              <a:rPr lang="nb-NO" sz="3600" i="0" dirty="0">
                <a:solidFill>
                  <a:schemeClr val="bg1"/>
                </a:solidFill>
              </a:rPr>
              <a:t>INNSIKTEROG FUNN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7DF83085-7DEF-A548-ABFE-360FCC6D4EC8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1532" y="459963"/>
            <a:ext cx="1085078" cy="1085078"/>
          </a:xfrm>
          <a:prstGeom prst="rect">
            <a:avLst/>
          </a:prstGeo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A7BB28BA-5646-A64A-95B7-5D6A463BDFDB}"/>
              </a:ext>
            </a:extLst>
          </p:cNvPr>
          <p:cNvSpPr/>
          <p:nvPr userDrawn="1"/>
        </p:nvSpPr>
        <p:spPr>
          <a:xfrm>
            <a:off x="4475163" y="1227715"/>
            <a:ext cx="767866" cy="7678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3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449963F5-F785-D14B-A804-51F119BED8EA}"/>
              </a:ext>
            </a:extLst>
          </p:cNvPr>
          <p:cNvSpPr/>
          <p:nvPr userDrawn="1"/>
        </p:nvSpPr>
        <p:spPr>
          <a:xfrm>
            <a:off x="4475163" y="3048577"/>
            <a:ext cx="767866" cy="7678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3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1E531957-7D85-8247-BEE8-78AFA2151DB1}"/>
              </a:ext>
            </a:extLst>
          </p:cNvPr>
          <p:cNvSpPr/>
          <p:nvPr userDrawn="1"/>
        </p:nvSpPr>
        <p:spPr>
          <a:xfrm>
            <a:off x="4475163" y="4869439"/>
            <a:ext cx="767866" cy="7678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3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3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C41BB7AE-8AA1-154E-AC76-7EB5356B61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48558" y="6229513"/>
            <a:ext cx="449983" cy="449983"/>
          </a:xfrm>
          <a:prstGeom prst="rect">
            <a:avLst/>
          </a:prstGeom>
        </p:spPr>
      </p:pic>
      <p:sp>
        <p:nvSpPr>
          <p:cNvPr id="12" name="Plassholder for tekst 7">
            <a:extLst>
              <a:ext uri="{FF2B5EF4-FFF2-40B4-BE49-F238E27FC236}">
                <a16:creationId xmlns:a16="http://schemas.microsoft.com/office/drawing/2014/main" id="{0686B3E9-9F87-3E4C-9309-538F51E9BF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10225" y="917016"/>
            <a:ext cx="5778500" cy="1389263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2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r>
              <a:rPr lang="nb-NO" dirty="0"/>
              <a:t>Skriv inn første hovedfunn</a:t>
            </a:r>
          </a:p>
        </p:txBody>
      </p:sp>
      <p:sp>
        <p:nvSpPr>
          <p:cNvPr id="15" name="Plassholder for tekst 7">
            <a:extLst>
              <a:ext uri="{FF2B5EF4-FFF2-40B4-BE49-F238E27FC236}">
                <a16:creationId xmlns:a16="http://schemas.microsoft.com/office/drawing/2014/main" id="{6027C2B1-14F7-DA4F-B8A0-BC3B3405EA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10225" y="2737878"/>
            <a:ext cx="5778500" cy="1389263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2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r>
              <a:rPr lang="nb-NO" dirty="0"/>
              <a:t>Skriv inn andre hovedfunn</a:t>
            </a:r>
          </a:p>
        </p:txBody>
      </p:sp>
      <p:sp>
        <p:nvSpPr>
          <p:cNvPr id="20" name="Plassholder for tekst 7">
            <a:extLst>
              <a:ext uri="{FF2B5EF4-FFF2-40B4-BE49-F238E27FC236}">
                <a16:creationId xmlns:a16="http://schemas.microsoft.com/office/drawing/2014/main" id="{FAC3FDBC-AEA4-9548-BBA1-85846E206F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10225" y="4558740"/>
            <a:ext cx="5778500" cy="1389263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2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r>
              <a:rPr lang="nb-NO" dirty="0"/>
              <a:t>Skriv inn tredje hovedfunn</a:t>
            </a:r>
          </a:p>
        </p:txBody>
      </p:sp>
    </p:spTree>
    <p:extLst>
      <p:ext uri="{BB962C8B-B14F-4D97-AF65-F5344CB8AC3E}">
        <p14:creationId xmlns:p14="http://schemas.microsoft.com/office/powerpoint/2010/main" val="4580480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re innsikter vertikal grøn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C1A33F82-8646-6845-9822-41BF742525D8}"/>
              </a:ext>
            </a:extLst>
          </p:cNvPr>
          <p:cNvSpPr/>
          <p:nvPr userDrawn="1"/>
        </p:nvSpPr>
        <p:spPr>
          <a:xfrm>
            <a:off x="0" y="0"/>
            <a:ext cx="4079875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ittel 11">
            <a:extLst>
              <a:ext uri="{FF2B5EF4-FFF2-40B4-BE49-F238E27FC236}">
                <a16:creationId xmlns:a16="http://schemas.microsoft.com/office/drawing/2014/main" id="{748B0DA0-505C-FE4D-90D6-056F6297504F}"/>
              </a:ext>
            </a:extLst>
          </p:cNvPr>
          <p:cNvSpPr txBox="1">
            <a:spLocks/>
          </p:cNvSpPr>
          <p:nvPr userDrawn="1"/>
        </p:nvSpPr>
        <p:spPr>
          <a:xfrm>
            <a:off x="839788" y="1852986"/>
            <a:ext cx="2455503" cy="32124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algn="ctr"/>
            <a:r>
              <a:rPr lang="nb-NO" sz="115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TRE</a:t>
            </a:r>
            <a:r>
              <a:rPr lang="nb-NO" sz="8800" dirty="0">
                <a:solidFill>
                  <a:schemeClr val="bg1"/>
                </a:solidFill>
              </a:rPr>
              <a:t> </a:t>
            </a:r>
            <a:r>
              <a:rPr lang="nb-NO" sz="3600" dirty="0">
                <a:solidFill>
                  <a:schemeClr val="bg1"/>
                </a:solidFill>
              </a:rPr>
              <a:t>VIKTIGSTE </a:t>
            </a:r>
            <a:r>
              <a:rPr lang="nb-NO" sz="3600" i="0" dirty="0">
                <a:solidFill>
                  <a:schemeClr val="bg1"/>
                </a:solidFill>
              </a:rPr>
              <a:t>INNSIKTER </a:t>
            </a:r>
            <a:br>
              <a:rPr lang="nb-NO" sz="3600" i="0" dirty="0">
                <a:solidFill>
                  <a:schemeClr val="bg1"/>
                </a:solidFill>
              </a:rPr>
            </a:br>
            <a:r>
              <a:rPr lang="nb-NO" sz="3600" i="0" dirty="0">
                <a:solidFill>
                  <a:schemeClr val="bg1"/>
                </a:solidFill>
              </a:rPr>
              <a:t>OG FUNN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7DF83085-7DEF-A548-ABFE-360FCC6D4EC8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1532" y="459963"/>
            <a:ext cx="1085078" cy="1085078"/>
          </a:xfrm>
          <a:prstGeom prst="rect">
            <a:avLst/>
          </a:prstGeo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A7BB28BA-5646-A64A-95B7-5D6A463BDFDB}"/>
              </a:ext>
            </a:extLst>
          </p:cNvPr>
          <p:cNvSpPr/>
          <p:nvPr userDrawn="1"/>
        </p:nvSpPr>
        <p:spPr>
          <a:xfrm>
            <a:off x="4475163" y="1227710"/>
            <a:ext cx="767866" cy="76786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3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449963F5-F785-D14B-A804-51F119BED8EA}"/>
              </a:ext>
            </a:extLst>
          </p:cNvPr>
          <p:cNvSpPr/>
          <p:nvPr userDrawn="1"/>
        </p:nvSpPr>
        <p:spPr>
          <a:xfrm>
            <a:off x="4475163" y="3048572"/>
            <a:ext cx="767866" cy="76786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3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1E531957-7D85-8247-BEE8-78AFA2151DB1}"/>
              </a:ext>
            </a:extLst>
          </p:cNvPr>
          <p:cNvSpPr/>
          <p:nvPr userDrawn="1"/>
        </p:nvSpPr>
        <p:spPr>
          <a:xfrm>
            <a:off x="4475163" y="4869434"/>
            <a:ext cx="767866" cy="76786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3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3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7C26D243-0038-764D-AA27-F3908FED202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48558" y="6229513"/>
            <a:ext cx="449983" cy="449983"/>
          </a:xfrm>
          <a:prstGeom prst="rect">
            <a:avLst/>
          </a:prstGeom>
        </p:spPr>
      </p:pic>
      <p:sp>
        <p:nvSpPr>
          <p:cNvPr id="12" name="Plassholder for tekst 7">
            <a:extLst>
              <a:ext uri="{FF2B5EF4-FFF2-40B4-BE49-F238E27FC236}">
                <a16:creationId xmlns:a16="http://schemas.microsoft.com/office/drawing/2014/main" id="{7E3DE6FF-52D1-7D43-9DC9-C89D051A87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10225" y="917011"/>
            <a:ext cx="5778500" cy="1389263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2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r>
              <a:rPr lang="nb-NO" dirty="0"/>
              <a:t>Skriv inn første hovedfunn</a:t>
            </a:r>
          </a:p>
        </p:txBody>
      </p:sp>
      <p:sp>
        <p:nvSpPr>
          <p:cNvPr id="15" name="Plassholder for tekst 7">
            <a:extLst>
              <a:ext uri="{FF2B5EF4-FFF2-40B4-BE49-F238E27FC236}">
                <a16:creationId xmlns:a16="http://schemas.microsoft.com/office/drawing/2014/main" id="{99973867-CCC2-5A44-A8D3-32CDFAD8D7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10225" y="2737873"/>
            <a:ext cx="5778500" cy="1389263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2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r>
              <a:rPr lang="nb-NO" dirty="0"/>
              <a:t>Skriv inn andre hovedfunn</a:t>
            </a:r>
          </a:p>
        </p:txBody>
      </p:sp>
      <p:sp>
        <p:nvSpPr>
          <p:cNvPr id="20" name="Plassholder for tekst 7">
            <a:extLst>
              <a:ext uri="{FF2B5EF4-FFF2-40B4-BE49-F238E27FC236}">
                <a16:creationId xmlns:a16="http://schemas.microsoft.com/office/drawing/2014/main" id="{D93E7AB4-9E8A-1940-ACAC-1D9894CC28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10225" y="4558735"/>
            <a:ext cx="5778500" cy="1389263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2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r>
              <a:rPr lang="nb-NO" dirty="0"/>
              <a:t>Skriv inn tredje hovedfunn</a:t>
            </a:r>
          </a:p>
        </p:txBody>
      </p:sp>
    </p:spTree>
    <p:extLst>
      <p:ext uri="{BB962C8B-B14F-4D97-AF65-F5344CB8AC3E}">
        <p14:creationId xmlns:p14="http://schemas.microsoft.com/office/powerpoint/2010/main" val="423203451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re innsikter vertikal grøn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C1A33F82-8646-6845-9822-41BF742525D8}"/>
              </a:ext>
            </a:extLst>
          </p:cNvPr>
          <p:cNvSpPr/>
          <p:nvPr userDrawn="1"/>
        </p:nvSpPr>
        <p:spPr>
          <a:xfrm>
            <a:off x="0" y="0"/>
            <a:ext cx="407987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ittel 11">
            <a:extLst>
              <a:ext uri="{FF2B5EF4-FFF2-40B4-BE49-F238E27FC236}">
                <a16:creationId xmlns:a16="http://schemas.microsoft.com/office/drawing/2014/main" id="{748B0DA0-505C-FE4D-90D6-056F6297504F}"/>
              </a:ext>
            </a:extLst>
          </p:cNvPr>
          <p:cNvSpPr txBox="1">
            <a:spLocks/>
          </p:cNvSpPr>
          <p:nvPr userDrawn="1"/>
        </p:nvSpPr>
        <p:spPr>
          <a:xfrm>
            <a:off x="839788" y="1852986"/>
            <a:ext cx="2455503" cy="32124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algn="ctr"/>
            <a:r>
              <a:rPr lang="nb-NO" sz="115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TRE</a:t>
            </a:r>
            <a:r>
              <a:rPr lang="nb-NO" sz="8800" dirty="0">
                <a:solidFill>
                  <a:schemeClr val="bg1"/>
                </a:solidFill>
              </a:rPr>
              <a:t> </a:t>
            </a:r>
            <a:r>
              <a:rPr lang="nb-NO" sz="3600" dirty="0">
                <a:solidFill>
                  <a:schemeClr val="bg1"/>
                </a:solidFill>
              </a:rPr>
              <a:t>VIKTIGSTE </a:t>
            </a:r>
            <a:r>
              <a:rPr lang="nb-NO" sz="3600" i="0" dirty="0">
                <a:solidFill>
                  <a:schemeClr val="bg1"/>
                </a:solidFill>
              </a:rPr>
              <a:t>INNSIKTER </a:t>
            </a:r>
            <a:br>
              <a:rPr lang="nb-NO" sz="3600" i="0" dirty="0">
                <a:solidFill>
                  <a:schemeClr val="bg1"/>
                </a:solidFill>
              </a:rPr>
            </a:br>
            <a:r>
              <a:rPr lang="nb-NO" sz="3600" i="0" dirty="0">
                <a:solidFill>
                  <a:schemeClr val="bg1"/>
                </a:solidFill>
              </a:rPr>
              <a:t>OG FUNN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7DF83085-7DEF-A548-ABFE-360FCC6D4EC8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1532" y="459963"/>
            <a:ext cx="1085078" cy="1085078"/>
          </a:xfrm>
          <a:prstGeom prst="rect">
            <a:avLst/>
          </a:prstGeo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A7BB28BA-5646-A64A-95B7-5D6A463BDFDB}"/>
              </a:ext>
            </a:extLst>
          </p:cNvPr>
          <p:cNvSpPr/>
          <p:nvPr userDrawn="1"/>
        </p:nvSpPr>
        <p:spPr>
          <a:xfrm>
            <a:off x="4475163" y="1227711"/>
            <a:ext cx="767866" cy="76786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32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449963F5-F785-D14B-A804-51F119BED8EA}"/>
              </a:ext>
            </a:extLst>
          </p:cNvPr>
          <p:cNvSpPr/>
          <p:nvPr userDrawn="1"/>
        </p:nvSpPr>
        <p:spPr>
          <a:xfrm>
            <a:off x="4475163" y="3048573"/>
            <a:ext cx="767866" cy="76786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32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1E531957-7D85-8247-BEE8-78AFA2151DB1}"/>
              </a:ext>
            </a:extLst>
          </p:cNvPr>
          <p:cNvSpPr/>
          <p:nvPr userDrawn="1"/>
        </p:nvSpPr>
        <p:spPr>
          <a:xfrm>
            <a:off x="4475163" y="4869435"/>
            <a:ext cx="767866" cy="76786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32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3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0A286EEC-9EFE-F24F-8A42-180D072F521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48558" y="6229513"/>
            <a:ext cx="449983" cy="449983"/>
          </a:xfrm>
          <a:prstGeom prst="rect">
            <a:avLst/>
          </a:prstGeom>
        </p:spPr>
      </p:pic>
      <p:sp>
        <p:nvSpPr>
          <p:cNvPr id="12" name="Plassholder for tekst 7">
            <a:extLst>
              <a:ext uri="{FF2B5EF4-FFF2-40B4-BE49-F238E27FC236}">
                <a16:creationId xmlns:a16="http://schemas.microsoft.com/office/drawing/2014/main" id="{6C0F6C72-742D-AD4F-8403-6298C5BAE15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10225" y="917012"/>
            <a:ext cx="5778500" cy="1389263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2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r>
              <a:rPr lang="nb-NO" dirty="0"/>
              <a:t>Skriv inn første hovedfunn</a:t>
            </a:r>
          </a:p>
        </p:txBody>
      </p:sp>
      <p:sp>
        <p:nvSpPr>
          <p:cNvPr id="15" name="Plassholder for tekst 7">
            <a:extLst>
              <a:ext uri="{FF2B5EF4-FFF2-40B4-BE49-F238E27FC236}">
                <a16:creationId xmlns:a16="http://schemas.microsoft.com/office/drawing/2014/main" id="{464F5872-C66D-8843-9BBD-F7F40E2AFA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10225" y="2737874"/>
            <a:ext cx="5778500" cy="1389263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2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r>
              <a:rPr lang="nb-NO" dirty="0"/>
              <a:t>Skriv inn andre hovedfunn</a:t>
            </a:r>
          </a:p>
        </p:txBody>
      </p:sp>
      <p:sp>
        <p:nvSpPr>
          <p:cNvPr id="20" name="Plassholder for tekst 7">
            <a:extLst>
              <a:ext uri="{FF2B5EF4-FFF2-40B4-BE49-F238E27FC236}">
                <a16:creationId xmlns:a16="http://schemas.microsoft.com/office/drawing/2014/main" id="{03DE1C20-95FC-1649-9B5E-4B9AF6AEA3A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10225" y="4558736"/>
            <a:ext cx="5778500" cy="1389263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2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r>
              <a:rPr lang="nb-NO" dirty="0"/>
              <a:t>Skriv inn tredje hovedfunn</a:t>
            </a:r>
          </a:p>
        </p:txBody>
      </p:sp>
    </p:spTree>
    <p:extLst>
      <p:ext uri="{BB962C8B-B14F-4D97-AF65-F5344CB8AC3E}">
        <p14:creationId xmlns:p14="http://schemas.microsoft.com/office/powerpoint/2010/main" val="368873296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innsikter med kommentar 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7C600A06-6E29-1243-B88C-1C6B0644DB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D75EB-BD23-FF4F-80AE-955DA86030AC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485C695D-4FC3-5347-B6AD-0CFD4BE9F776}"/>
              </a:ext>
            </a:extLst>
          </p:cNvPr>
          <p:cNvSpPr/>
          <p:nvPr userDrawn="1"/>
        </p:nvSpPr>
        <p:spPr>
          <a:xfrm>
            <a:off x="0" y="0"/>
            <a:ext cx="2989943" cy="687393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F59A8EA4-D4A3-9D46-A63B-52B7D9B4B621}"/>
              </a:ext>
            </a:extLst>
          </p:cNvPr>
          <p:cNvSpPr/>
          <p:nvPr userDrawn="1"/>
        </p:nvSpPr>
        <p:spPr>
          <a:xfrm>
            <a:off x="4093029" y="769257"/>
            <a:ext cx="1088571" cy="10885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3200" b="1" dirty="0">
                <a:latin typeface="Century Gothic" panose="020B0502020202020204" pitchFamily="34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096B5DE6-8ABA-0A4D-B53C-CA5518C40218}"/>
              </a:ext>
            </a:extLst>
          </p:cNvPr>
          <p:cNvSpPr/>
          <p:nvPr userDrawn="1"/>
        </p:nvSpPr>
        <p:spPr>
          <a:xfrm>
            <a:off x="6910042" y="769257"/>
            <a:ext cx="1088571" cy="10885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3200" b="1" dirty="0">
                <a:latin typeface="Century Gothic" panose="020B0502020202020204" pitchFamily="34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D7F52D60-60FE-8943-88A3-5F7DFD46F5A5}"/>
              </a:ext>
            </a:extLst>
          </p:cNvPr>
          <p:cNvSpPr/>
          <p:nvPr userDrawn="1"/>
        </p:nvSpPr>
        <p:spPr>
          <a:xfrm>
            <a:off x="9727055" y="769256"/>
            <a:ext cx="1088571" cy="10885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3200" b="1" dirty="0">
                <a:latin typeface="Century Gothic" panose="020B0502020202020204" pitchFamily="34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32" name="Plassholder for tekst 31">
            <a:extLst>
              <a:ext uri="{FF2B5EF4-FFF2-40B4-BE49-F238E27FC236}">
                <a16:creationId xmlns:a16="http://schemas.microsoft.com/office/drawing/2014/main" id="{42741794-BBFB-D74C-AE61-80F9EDD6F13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73424" y="2021183"/>
            <a:ext cx="2457687" cy="182393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Skriv inn innsikt/ funn </a:t>
            </a:r>
            <a:r>
              <a:rPr lang="nb-NO" dirty="0" err="1"/>
              <a:t>nr</a:t>
            </a:r>
            <a:r>
              <a:rPr lang="nb-NO" dirty="0"/>
              <a:t> 1</a:t>
            </a:r>
          </a:p>
        </p:txBody>
      </p:sp>
      <p:sp>
        <p:nvSpPr>
          <p:cNvPr id="33" name="Plassholder for tekst 31">
            <a:extLst>
              <a:ext uri="{FF2B5EF4-FFF2-40B4-BE49-F238E27FC236}">
                <a16:creationId xmlns:a16="http://schemas.microsoft.com/office/drawing/2014/main" id="{E02CB417-1777-0E4A-ABD6-EF6EEF6049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5483" y="2021183"/>
            <a:ext cx="2457687" cy="182393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Skriv inn innsikt/ funn </a:t>
            </a:r>
            <a:r>
              <a:rPr lang="nb-NO" dirty="0" err="1"/>
              <a:t>nr</a:t>
            </a:r>
            <a:r>
              <a:rPr lang="nb-NO" dirty="0"/>
              <a:t> 2</a:t>
            </a:r>
          </a:p>
        </p:txBody>
      </p:sp>
      <p:sp>
        <p:nvSpPr>
          <p:cNvPr id="34" name="Plassholder for tekst 31">
            <a:extLst>
              <a:ext uri="{FF2B5EF4-FFF2-40B4-BE49-F238E27FC236}">
                <a16:creationId xmlns:a16="http://schemas.microsoft.com/office/drawing/2014/main" id="{BD13765C-7F7A-9C4D-88FB-31450E83CA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42496" y="2021183"/>
            <a:ext cx="2457687" cy="182393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Skriv inn innsikt/ funn </a:t>
            </a:r>
            <a:r>
              <a:rPr lang="nb-NO" dirty="0" err="1"/>
              <a:t>nr</a:t>
            </a:r>
            <a:r>
              <a:rPr lang="nb-NO" dirty="0"/>
              <a:t> 3</a:t>
            </a:r>
          </a:p>
        </p:txBody>
      </p:sp>
      <p:sp>
        <p:nvSpPr>
          <p:cNvPr id="35" name="Plassholder for tekst 31">
            <a:extLst>
              <a:ext uri="{FF2B5EF4-FFF2-40B4-BE49-F238E27FC236}">
                <a16:creationId xmlns:a16="http://schemas.microsoft.com/office/drawing/2014/main" id="{B03A9EBB-340F-1842-9705-E93AA6684EF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73423" y="4442819"/>
            <a:ext cx="2457687" cy="2052573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Utfyllende analyse og beskrivelse om innsikt/ funn </a:t>
            </a:r>
            <a:r>
              <a:rPr lang="nb-NO" dirty="0" err="1"/>
              <a:t>nr</a:t>
            </a:r>
            <a:r>
              <a:rPr lang="nb-NO" dirty="0"/>
              <a:t> 1</a:t>
            </a:r>
          </a:p>
        </p:txBody>
      </p:sp>
      <p:sp>
        <p:nvSpPr>
          <p:cNvPr id="37" name="Plassholder for tekst 31">
            <a:extLst>
              <a:ext uri="{FF2B5EF4-FFF2-40B4-BE49-F238E27FC236}">
                <a16:creationId xmlns:a16="http://schemas.microsoft.com/office/drawing/2014/main" id="{614D7501-37D0-8B47-8675-E0D2015421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590" y="4449938"/>
            <a:ext cx="2457687" cy="2052573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Utfyllende analyse og beskrivelse om innsikt/ funn </a:t>
            </a:r>
            <a:r>
              <a:rPr lang="nb-NO" dirty="0" err="1"/>
              <a:t>nr</a:t>
            </a:r>
            <a:r>
              <a:rPr lang="nb-NO" dirty="0"/>
              <a:t> 2</a:t>
            </a:r>
          </a:p>
        </p:txBody>
      </p:sp>
      <p:sp>
        <p:nvSpPr>
          <p:cNvPr id="38" name="Plassholder for tekst 31">
            <a:extLst>
              <a:ext uri="{FF2B5EF4-FFF2-40B4-BE49-F238E27FC236}">
                <a16:creationId xmlns:a16="http://schemas.microsoft.com/office/drawing/2014/main" id="{A006582E-7D37-884E-99FD-A3428832D0A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055757" y="4457057"/>
            <a:ext cx="2457687" cy="2052573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Utfyllende analyse og beskrivelse om innsikt/ funn </a:t>
            </a:r>
            <a:r>
              <a:rPr lang="nb-NO" dirty="0" err="1"/>
              <a:t>nr</a:t>
            </a:r>
            <a:r>
              <a:rPr lang="nb-NO" dirty="0"/>
              <a:t> 3</a:t>
            </a: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0481E0E5-AAA1-CA45-8DAD-5DE653EEC8A2}"/>
              </a:ext>
            </a:extLst>
          </p:cNvPr>
          <p:cNvSpPr/>
          <p:nvPr userDrawn="1"/>
        </p:nvSpPr>
        <p:spPr>
          <a:xfrm>
            <a:off x="4507924" y="4053183"/>
            <a:ext cx="188685" cy="188685"/>
          </a:xfrm>
          <a:prstGeom prst="ellipse">
            <a:avLst/>
          </a:prstGeom>
          <a:solidFill>
            <a:srgbClr val="F26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E147E96E-D8CC-C143-A274-3429F8BA9C3E}"/>
              </a:ext>
            </a:extLst>
          </p:cNvPr>
          <p:cNvSpPr/>
          <p:nvPr userDrawn="1"/>
        </p:nvSpPr>
        <p:spPr>
          <a:xfrm>
            <a:off x="7359983" y="4053183"/>
            <a:ext cx="188685" cy="188685"/>
          </a:xfrm>
          <a:prstGeom prst="ellipse">
            <a:avLst/>
          </a:prstGeom>
          <a:solidFill>
            <a:srgbClr val="F26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B79ABBBD-289E-E74B-BFC9-B8750F0EAA68}"/>
              </a:ext>
            </a:extLst>
          </p:cNvPr>
          <p:cNvSpPr/>
          <p:nvPr userDrawn="1"/>
        </p:nvSpPr>
        <p:spPr>
          <a:xfrm>
            <a:off x="10212042" y="4053183"/>
            <a:ext cx="188685" cy="188685"/>
          </a:xfrm>
          <a:prstGeom prst="ellipse">
            <a:avLst/>
          </a:prstGeom>
          <a:solidFill>
            <a:srgbClr val="F26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2" name="Bilde 41">
            <a:extLst>
              <a:ext uri="{FF2B5EF4-FFF2-40B4-BE49-F238E27FC236}">
                <a16:creationId xmlns:a16="http://schemas.microsoft.com/office/drawing/2014/main" id="{E1DCD4A8-6396-6140-805B-26E952D2A8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3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-34971" y="4801844"/>
            <a:ext cx="2091128" cy="2021183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EEC5BFEA-7C9D-2F46-BAD0-88EF13056FA7}"/>
              </a:ext>
            </a:extLst>
          </p:cNvPr>
          <p:cNvSpPr txBox="1"/>
          <p:nvPr userDrawn="1"/>
        </p:nvSpPr>
        <p:spPr>
          <a:xfrm>
            <a:off x="283028" y="0"/>
            <a:ext cx="2104571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600" b="1" dirty="0">
                <a:solidFill>
                  <a:schemeClr val="accent3"/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3</a:t>
            </a:r>
          </a:p>
          <a:p>
            <a:r>
              <a:rPr lang="nb-NO" sz="3800" dirty="0">
                <a:solidFill>
                  <a:schemeClr val="bg1"/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viktigste</a:t>
            </a:r>
            <a:r>
              <a:rPr lang="nb-NO" sz="3200" dirty="0">
                <a:solidFill>
                  <a:schemeClr val="bg1"/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 </a:t>
            </a:r>
            <a:r>
              <a:rPr lang="nb-NO" sz="3200" b="1" i="1" dirty="0">
                <a:solidFill>
                  <a:schemeClr val="bg1"/>
                </a:solidFill>
                <a:latin typeface="Century Schoolbook" panose="02040604050505020304" pitchFamily="18" charset="0"/>
                <a:ea typeface="Arial" charset="0"/>
                <a:cs typeface="Arial" charset="0"/>
              </a:rPr>
              <a:t>innsikter</a:t>
            </a:r>
          </a:p>
          <a:p>
            <a:r>
              <a:rPr lang="nb-NO" sz="3200" b="1" i="1" dirty="0">
                <a:solidFill>
                  <a:schemeClr val="bg1"/>
                </a:solidFill>
                <a:latin typeface="Century Schoolbook" panose="02040604050505020304" pitchFamily="18" charset="0"/>
                <a:ea typeface="Arial" charset="0"/>
                <a:cs typeface="Arial" charset="0"/>
              </a:rPr>
              <a:t>og funn</a:t>
            </a:r>
          </a:p>
        </p:txBody>
      </p:sp>
    </p:spTree>
    <p:extLst>
      <p:ext uri="{BB962C8B-B14F-4D97-AF65-F5344CB8AC3E}">
        <p14:creationId xmlns:p14="http://schemas.microsoft.com/office/powerpoint/2010/main" val="1840479641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innsikter med kommentar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7C600A06-6E29-1243-B88C-1C6B0644DB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D75EB-BD23-FF4F-80AE-955DA86030AC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485C695D-4FC3-5347-B6AD-0CFD4BE9F776}"/>
              </a:ext>
            </a:extLst>
          </p:cNvPr>
          <p:cNvSpPr/>
          <p:nvPr userDrawn="1"/>
        </p:nvSpPr>
        <p:spPr>
          <a:xfrm>
            <a:off x="0" y="0"/>
            <a:ext cx="12192000" cy="20211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F59A8EA4-D4A3-9D46-A63B-52B7D9B4B621}"/>
              </a:ext>
            </a:extLst>
          </p:cNvPr>
          <p:cNvSpPr/>
          <p:nvPr userDrawn="1"/>
        </p:nvSpPr>
        <p:spPr>
          <a:xfrm>
            <a:off x="782623" y="2261458"/>
            <a:ext cx="1088571" cy="108857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3200" b="1" dirty="0">
                <a:latin typeface="Century Gothic" panose="020B0502020202020204" pitchFamily="34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32" name="Plassholder for tekst 31">
            <a:extLst>
              <a:ext uri="{FF2B5EF4-FFF2-40B4-BE49-F238E27FC236}">
                <a16:creationId xmlns:a16="http://schemas.microsoft.com/office/drawing/2014/main" id="{42741794-BBFB-D74C-AE61-80F9EDD6F13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44579" y="2265944"/>
            <a:ext cx="4144882" cy="1084085"/>
          </a:xfrm>
        </p:spPr>
        <p:txBody>
          <a:bodyPr anchor="ctr">
            <a:normAutofit/>
          </a:bodyPr>
          <a:lstStyle>
            <a:lvl1pPr marL="0" indent="0">
              <a:buNone/>
              <a:defRPr sz="140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Skriv inn innsikt/ funn </a:t>
            </a:r>
            <a:r>
              <a:rPr lang="nb-NO" dirty="0" err="1"/>
              <a:t>nr</a:t>
            </a:r>
            <a:r>
              <a:rPr lang="nb-NO" dirty="0"/>
              <a:t> 1</a:t>
            </a:r>
          </a:p>
        </p:txBody>
      </p:sp>
      <p:sp>
        <p:nvSpPr>
          <p:cNvPr id="35" name="Plassholder for tekst 31">
            <a:extLst>
              <a:ext uri="{FF2B5EF4-FFF2-40B4-BE49-F238E27FC236}">
                <a16:creationId xmlns:a16="http://schemas.microsoft.com/office/drawing/2014/main" id="{B03A9EBB-340F-1842-9705-E93AA6684EF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47987" y="2261458"/>
            <a:ext cx="5037613" cy="1088571"/>
          </a:xfrm>
        </p:spPr>
        <p:txBody>
          <a:bodyPr anchor="ctr">
            <a:normAutofit/>
          </a:bodyPr>
          <a:lstStyle>
            <a:lvl1pPr marL="285750" indent="-285750">
              <a:buFont typeface="Courier New" panose="02070309020205020404" pitchFamily="49" charset="0"/>
              <a:buChar char="o"/>
              <a:defRPr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Utfyllende analyse og beskrivelse om innsikt/ funn </a:t>
            </a:r>
            <a:r>
              <a:rPr lang="nb-NO" dirty="0" err="1"/>
              <a:t>nr</a:t>
            </a:r>
            <a:r>
              <a:rPr lang="nb-NO" dirty="0"/>
              <a:t> 1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F23DD0D1-E6C2-EF4C-8DDB-AA4877198075}"/>
              </a:ext>
            </a:extLst>
          </p:cNvPr>
          <p:cNvSpPr/>
          <p:nvPr userDrawn="1"/>
        </p:nvSpPr>
        <p:spPr>
          <a:xfrm>
            <a:off x="2178378" y="942789"/>
            <a:ext cx="88693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viktigste</a:t>
            </a:r>
            <a:r>
              <a:rPr lang="nb-NO" sz="3600" dirty="0">
                <a:solidFill>
                  <a:schemeClr val="bg1"/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 </a:t>
            </a:r>
            <a:r>
              <a:rPr lang="nb-NO" sz="4800" b="1" i="1" dirty="0">
                <a:solidFill>
                  <a:schemeClr val="bg1"/>
                </a:solidFill>
                <a:latin typeface="Century Schoolbook" panose="02040604050505020304" pitchFamily="18" charset="0"/>
                <a:ea typeface="Arial" charset="0"/>
                <a:cs typeface="Arial" charset="0"/>
              </a:rPr>
              <a:t>innsikter og funn</a:t>
            </a:r>
            <a:endParaRPr lang="nb-NO" sz="3600" b="1" i="1" dirty="0">
              <a:solidFill>
                <a:schemeClr val="bg1"/>
              </a:solidFill>
              <a:latin typeface="Century Schoolbook" panose="02040604050505020304" pitchFamily="18" charset="0"/>
              <a:ea typeface="Arial" charset="0"/>
              <a:cs typeface="Arial" charset="0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17225DC1-14A7-4B4F-834E-0FC8CADE7EB9}"/>
              </a:ext>
            </a:extLst>
          </p:cNvPr>
          <p:cNvSpPr/>
          <p:nvPr userDrawn="1"/>
        </p:nvSpPr>
        <p:spPr>
          <a:xfrm>
            <a:off x="782623" y="3590304"/>
            <a:ext cx="1088571" cy="108857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3200" b="1" dirty="0">
                <a:latin typeface="Century Gothic" panose="020B0502020202020204" pitchFamily="34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8F560FB-FDA8-6849-805D-F63BF1E77DC3}"/>
              </a:ext>
            </a:extLst>
          </p:cNvPr>
          <p:cNvSpPr/>
          <p:nvPr userDrawn="1"/>
        </p:nvSpPr>
        <p:spPr>
          <a:xfrm>
            <a:off x="782623" y="4919150"/>
            <a:ext cx="1088571" cy="108857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3200" b="1" dirty="0">
                <a:latin typeface="Century Gothic" panose="020B0502020202020204" pitchFamily="34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18" name="Plassholder for tekst 31">
            <a:extLst>
              <a:ext uri="{FF2B5EF4-FFF2-40B4-BE49-F238E27FC236}">
                <a16:creationId xmlns:a16="http://schemas.microsoft.com/office/drawing/2014/main" id="{6D2751FC-54FA-0041-9C2B-B6E3B373D2C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144579" y="3594790"/>
            <a:ext cx="4144882" cy="1084085"/>
          </a:xfrm>
        </p:spPr>
        <p:txBody>
          <a:bodyPr anchor="ctr">
            <a:normAutofit/>
          </a:bodyPr>
          <a:lstStyle>
            <a:lvl1pPr marL="0" indent="0">
              <a:buNone/>
              <a:defRPr sz="140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Skriv inn innsikt/ funn </a:t>
            </a:r>
            <a:r>
              <a:rPr lang="nb-NO" dirty="0" err="1"/>
              <a:t>nr</a:t>
            </a:r>
            <a:r>
              <a:rPr lang="nb-NO" dirty="0"/>
              <a:t> 2</a:t>
            </a:r>
          </a:p>
        </p:txBody>
      </p:sp>
      <p:sp>
        <p:nvSpPr>
          <p:cNvPr id="19" name="Plassholder for tekst 31">
            <a:extLst>
              <a:ext uri="{FF2B5EF4-FFF2-40B4-BE49-F238E27FC236}">
                <a16:creationId xmlns:a16="http://schemas.microsoft.com/office/drawing/2014/main" id="{C1906359-4731-914C-A6A9-5B0BB8F02F7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47987" y="3590304"/>
            <a:ext cx="5037613" cy="1088571"/>
          </a:xfrm>
        </p:spPr>
        <p:txBody>
          <a:bodyPr anchor="ctr">
            <a:normAutofit/>
          </a:bodyPr>
          <a:lstStyle>
            <a:lvl1pPr marL="285750" indent="-285750">
              <a:buFont typeface="Courier New" panose="02070309020205020404" pitchFamily="49" charset="0"/>
              <a:buChar char="o"/>
              <a:defRPr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Utfyllende analyse og beskrivelse om innsikt/ funn </a:t>
            </a:r>
            <a:r>
              <a:rPr lang="nb-NO" dirty="0" err="1"/>
              <a:t>nr</a:t>
            </a:r>
            <a:r>
              <a:rPr lang="nb-NO" dirty="0"/>
              <a:t> 2</a:t>
            </a:r>
          </a:p>
        </p:txBody>
      </p:sp>
      <p:sp>
        <p:nvSpPr>
          <p:cNvPr id="20" name="Plassholder for tekst 31">
            <a:extLst>
              <a:ext uri="{FF2B5EF4-FFF2-40B4-BE49-F238E27FC236}">
                <a16:creationId xmlns:a16="http://schemas.microsoft.com/office/drawing/2014/main" id="{8D82AE4A-0365-6A47-A1D8-D30C4D5B5FB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44579" y="4923636"/>
            <a:ext cx="4144882" cy="1084085"/>
          </a:xfrm>
        </p:spPr>
        <p:txBody>
          <a:bodyPr anchor="ctr">
            <a:normAutofit/>
          </a:bodyPr>
          <a:lstStyle>
            <a:lvl1pPr marL="0" indent="0">
              <a:buNone/>
              <a:defRPr sz="140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Skriv inn innsikt/ funn </a:t>
            </a:r>
            <a:r>
              <a:rPr lang="nb-NO" dirty="0" err="1"/>
              <a:t>nr</a:t>
            </a:r>
            <a:r>
              <a:rPr lang="nb-NO" dirty="0"/>
              <a:t> 3</a:t>
            </a:r>
          </a:p>
        </p:txBody>
      </p:sp>
      <p:sp>
        <p:nvSpPr>
          <p:cNvPr id="21" name="Plassholder for tekst 31">
            <a:extLst>
              <a:ext uri="{FF2B5EF4-FFF2-40B4-BE49-F238E27FC236}">
                <a16:creationId xmlns:a16="http://schemas.microsoft.com/office/drawing/2014/main" id="{DE16064B-7E10-6D4A-A877-624190A45D2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747987" y="4919150"/>
            <a:ext cx="5037613" cy="1088571"/>
          </a:xfrm>
        </p:spPr>
        <p:txBody>
          <a:bodyPr anchor="ctr">
            <a:normAutofit/>
          </a:bodyPr>
          <a:lstStyle>
            <a:lvl1pPr marL="285750" indent="-285750">
              <a:buFont typeface="Courier New" panose="02070309020205020404" pitchFamily="49" charset="0"/>
              <a:buChar char="o"/>
              <a:defRPr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Utfyllende analyse og beskrivelse om innsikt/ funn </a:t>
            </a:r>
            <a:r>
              <a:rPr lang="nb-NO" dirty="0" err="1"/>
              <a:t>nr</a:t>
            </a:r>
            <a:r>
              <a:rPr lang="nb-NO" dirty="0"/>
              <a:t> 3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BD2A5DE6-39B2-8445-82F0-AF7CD21D37BF}"/>
              </a:ext>
            </a:extLst>
          </p:cNvPr>
          <p:cNvSpPr/>
          <p:nvPr userDrawn="1"/>
        </p:nvSpPr>
        <p:spPr>
          <a:xfrm>
            <a:off x="6424381" y="2711401"/>
            <a:ext cx="188685" cy="188685"/>
          </a:xfrm>
          <a:prstGeom prst="ellipse">
            <a:avLst/>
          </a:prstGeom>
          <a:solidFill>
            <a:srgbClr val="F26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E400ABC8-298A-414D-A925-A0A52C93ABE6}"/>
              </a:ext>
            </a:extLst>
          </p:cNvPr>
          <p:cNvSpPr/>
          <p:nvPr userDrawn="1"/>
        </p:nvSpPr>
        <p:spPr>
          <a:xfrm>
            <a:off x="6424381" y="4040246"/>
            <a:ext cx="188685" cy="188685"/>
          </a:xfrm>
          <a:prstGeom prst="ellipse">
            <a:avLst/>
          </a:prstGeom>
          <a:solidFill>
            <a:srgbClr val="F26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52F5ECA3-CF91-C34B-A769-6BF2FF526C94}"/>
              </a:ext>
            </a:extLst>
          </p:cNvPr>
          <p:cNvSpPr/>
          <p:nvPr userDrawn="1"/>
        </p:nvSpPr>
        <p:spPr>
          <a:xfrm>
            <a:off x="6424381" y="5369091"/>
            <a:ext cx="188685" cy="188685"/>
          </a:xfrm>
          <a:prstGeom prst="ellipse">
            <a:avLst/>
          </a:prstGeom>
          <a:solidFill>
            <a:srgbClr val="F26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7" name="Bilde 26">
            <a:extLst>
              <a:ext uri="{FF2B5EF4-FFF2-40B4-BE49-F238E27FC236}">
                <a16:creationId xmlns:a16="http://schemas.microsoft.com/office/drawing/2014/main" id="{04344B05-12E9-194A-BD14-8FFFD80FBA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3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0355734" y="-1059"/>
            <a:ext cx="1836266" cy="1774846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EEC5BFEA-7C9D-2F46-BAD0-88EF13056FA7}"/>
              </a:ext>
            </a:extLst>
          </p:cNvPr>
          <p:cNvSpPr txBox="1"/>
          <p:nvPr userDrawn="1"/>
        </p:nvSpPr>
        <p:spPr>
          <a:xfrm>
            <a:off x="274624" y="-312848"/>
            <a:ext cx="210457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600" b="1" dirty="0">
                <a:solidFill>
                  <a:schemeClr val="accent3"/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1148620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_enso som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9787" y="1558455"/>
            <a:ext cx="10548938" cy="4654085"/>
          </a:xfrm>
        </p:spPr>
        <p:txBody>
          <a:bodyPr>
            <a:normAutofit/>
          </a:bodyPr>
          <a:lstStyle>
            <a:lvl1pPr marL="407988" indent="-396875">
              <a:tabLst/>
              <a:defRPr sz="240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D75EB-BD23-FF4F-80AE-955DA8603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0827008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tel og innhold_oransje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9787" y="1558455"/>
            <a:ext cx="10548938" cy="4654085"/>
          </a:xfrm>
        </p:spPr>
        <p:txBody>
          <a:bodyPr>
            <a:normAutofit/>
          </a:bodyPr>
          <a:lstStyle>
            <a:lvl1pPr marL="407988" indent="-396875"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D75EB-BD23-FF4F-80AE-955DA8603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1153068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443" y="365126"/>
            <a:ext cx="10538281" cy="84231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D75EB-BD23-FF4F-80AE-955DA8603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4142087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k med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/>
          <p:cNvSpPr/>
          <p:nvPr userDrawn="1"/>
        </p:nvSpPr>
        <p:spPr>
          <a:xfrm>
            <a:off x="1867177" y="6242474"/>
            <a:ext cx="249044" cy="24904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50443" y="353094"/>
            <a:ext cx="10538281" cy="842312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diagram 4"/>
          <p:cNvSpPr>
            <a:spLocks noGrp="1"/>
          </p:cNvSpPr>
          <p:nvPr>
            <p:ph type="chart" sz="quarter" idx="11"/>
          </p:nvPr>
        </p:nvSpPr>
        <p:spPr>
          <a:xfrm>
            <a:off x="850443" y="1558092"/>
            <a:ext cx="10538281" cy="4352925"/>
          </a:xfrm>
        </p:spPr>
        <p:txBody>
          <a:bodyPr>
            <a:normAutofit/>
          </a:bodyPr>
          <a:lstStyle>
            <a:lvl1pPr marL="407988" indent="-396875">
              <a:tabLst/>
              <a:defRPr sz="160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ikonet for å legge til et diagram</a:t>
            </a:r>
            <a:endParaRPr lang="nb-NO" dirty="0"/>
          </a:p>
        </p:txBody>
      </p:sp>
      <p:sp>
        <p:nvSpPr>
          <p:cNvPr id="11" name="Ellipse 10"/>
          <p:cNvSpPr/>
          <p:nvPr userDrawn="1"/>
        </p:nvSpPr>
        <p:spPr>
          <a:xfrm>
            <a:off x="833411" y="6242474"/>
            <a:ext cx="244736" cy="24473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TekstSylinder 5"/>
          <p:cNvSpPr txBox="1"/>
          <p:nvPr userDrawn="1"/>
        </p:nvSpPr>
        <p:spPr>
          <a:xfrm>
            <a:off x="803658" y="6231836"/>
            <a:ext cx="4076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rPr>
              <a:t>n=</a:t>
            </a:r>
          </a:p>
        </p:txBody>
      </p:sp>
      <p:sp>
        <p:nvSpPr>
          <p:cNvPr id="7" name="TekstSylinder 6"/>
          <p:cNvSpPr txBox="1"/>
          <p:nvPr userDrawn="1"/>
        </p:nvSpPr>
        <p:spPr>
          <a:xfrm>
            <a:off x="1861278" y="6242474"/>
            <a:ext cx="2315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rPr>
              <a:t>?</a:t>
            </a:r>
          </a:p>
        </p:txBody>
      </p:sp>
      <p:sp>
        <p:nvSpPr>
          <p:cNvPr id="22" name="Plassholder for tekst 21">
            <a:extLst>
              <a:ext uri="{FF2B5EF4-FFF2-40B4-BE49-F238E27FC236}">
                <a16:creationId xmlns:a16="http://schemas.microsoft.com/office/drawing/2014/main" id="{F30642B5-C0AE-4240-B764-C9161BE6BDF0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2195223" y="6101395"/>
            <a:ext cx="9188826" cy="525982"/>
          </a:xfrm>
        </p:spPr>
        <p:txBody>
          <a:bodyPr anchor="ctr">
            <a:normAutofit/>
          </a:bodyPr>
          <a:lstStyle>
            <a:lvl1pPr marL="0" indent="0">
              <a:buNone/>
              <a:defRPr sz="100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 dirty="0"/>
              <a:t>Skriv inn spørsmålet</a:t>
            </a:r>
          </a:p>
        </p:txBody>
      </p:sp>
      <p:sp>
        <p:nvSpPr>
          <p:cNvPr id="23" name="Plassholder for tekst 21">
            <a:extLst>
              <a:ext uri="{FF2B5EF4-FFF2-40B4-BE49-F238E27FC236}">
                <a16:creationId xmlns:a16="http://schemas.microsoft.com/office/drawing/2014/main" id="{E930AC73-380A-154C-8CB8-F8135A28EE02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107899" y="6242474"/>
            <a:ext cx="680275" cy="249044"/>
          </a:xfrm>
        </p:spPr>
        <p:txBody>
          <a:bodyPr anchor="ctr">
            <a:noAutofit/>
          </a:bodyPr>
          <a:lstStyle>
            <a:lvl1pPr marL="0" indent="0" algn="l">
              <a:buNone/>
              <a:defRPr sz="100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 dirty="0"/>
              <a:t>Skriv n</a:t>
            </a:r>
          </a:p>
        </p:txBody>
      </p:sp>
      <p:sp>
        <p:nvSpPr>
          <p:cNvPr id="12" name="Plassholder for lysbildenummer 4">
            <a:extLst>
              <a:ext uri="{FF2B5EF4-FFF2-40B4-BE49-F238E27FC236}">
                <a16:creationId xmlns:a16="http://schemas.microsoft.com/office/drawing/2014/main" id="{EB711907-31E8-D242-AE65-270D9DA82DF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290513" y="6534854"/>
            <a:ext cx="549275" cy="323146"/>
          </a:xfrm>
        </p:spPr>
        <p:txBody>
          <a:bodyPr/>
          <a:lstStyle>
            <a:lvl1pPr>
              <a:defRPr b="1">
                <a:solidFill>
                  <a:schemeClr val="accent6"/>
                </a:solidFill>
              </a:defRPr>
            </a:lvl1pPr>
          </a:lstStyle>
          <a:p>
            <a:fld id="{2A7D75EB-BD23-FF4F-80AE-955DA86030AC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828526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257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k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68838E-DF7B-E142-A759-CFB4D1E8A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443" y="353094"/>
            <a:ext cx="10538281" cy="842312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B309A200-F0A8-CB4F-B2E1-B0D488C6A6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D75EB-BD23-FF4F-80AE-955DA86030AC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4" name="Plassholder for diagram 4">
            <a:extLst>
              <a:ext uri="{FF2B5EF4-FFF2-40B4-BE49-F238E27FC236}">
                <a16:creationId xmlns:a16="http://schemas.microsoft.com/office/drawing/2014/main" id="{0BA6DF77-80B4-974C-AC94-120775868B9B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1558091"/>
            <a:ext cx="6878638" cy="4372358"/>
          </a:xfrm>
        </p:spPr>
        <p:txBody>
          <a:bodyPr>
            <a:normAutofit/>
          </a:bodyPr>
          <a:lstStyle>
            <a:lvl1pPr marL="361950" indent="-350838">
              <a:tabLst/>
              <a:defRPr sz="160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ikonet for å legge til et diagram</a:t>
            </a:r>
            <a:endParaRPr lang="nb-NO" dirty="0"/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730160E5-6972-034B-84EF-6D8D58B9FD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8638" y="1558091"/>
            <a:ext cx="3229437" cy="4372358"/>
          </a:xfrm>
        </p:spPr>
        <p:txBody>
          <a:bodyPr>
            <a:normAutofit/>
          </a:bodyPr>
          <a:lstStyle>
            <a:lvl1pPr marL="361950" indent="-361950">
              <a:tabLst/>
              <a:defRPr sz="2000">
                <a:solidFill>
                  <a:schemeClr val="accent6"/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580950365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3DD358-87A3-214D-BA7B-74F35A46B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353094"/>
            <a:ext cx="10548937" cy="842312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B42E6F7-96BC-EA45-9185-597091B9C8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D75EB-BD23-FF4F-80AE-955DA86030AC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Plassholder for tekst 8">
            <a:extLst>
              <a:ext uri="{FF2B5EF4-FFF2-40B4-BE49-F238E27FC236}">
                <a16:creationId xmlns:a16="http://schemas.microsoft.com/office/drawing/2014/main" id="{59866D6E-3460-9344-8EA0-6156DF4A27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5547441"/>
            <a:ext cx="5086815" cy="75299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8">
            <a:extLst>
              <a:ext uri="{FF2B5EF4-FFF2-40B4-BE49-F238E27FC236}">
                <a16:creationId xmlns:a16="http://schemas.microsoft.com/office/drawing/2014/main" id="{178756E4-8456-5748-AC8B-B35E92CC7F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89460" y="5547441"/>
            <a:ext cx="5076372" cy="75299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innhold 9">
            <a:extLst>
              <a:ext uri="{FF2B5EF4-FFF2-40B4-BE49-F238E27FC236}">
                <a16:creationId xmlns:a16="http://schemas.microsoft.com/office/drawing/2014/main" id="{1C2300F2-3BA0-D74D-A63D-99A4018DC100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8200" y="1558091"/>
            <a:ext cx="5086816" cy="3989350"/>
          </a:xfrm>
        </p:spPr>
        <p:txBody>
          <a:bodyPr>
            <a:normAutofit/>
          </a:bodyPr>
          <a:lstStyle>
            <a:lvl1pPr marL="361950" indent="-361950">
              <a:tabLst/>
              <a:defRPr sz="1800">
                <a:solidFill>
                  <a:schemeClr val="accent6"/>
                </a:solidFill>
              </a:defRPr>
            </a:lvl1pPr>
            <a:lvl2pPr>
              <a:defRPr sz="1600">
                <a:solidFill>
                  <a:schemeClr val="accent6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nb-NO" dirty="0"/>
              <a:t>Sett inn tekst, bilde, grafikk, tabell </a:t>
            </a:r>
            <a:r>
              <a:rPr lang="nb-NO" dirty="0" err="1"/>
              <a:t>etc</a:t>
            </a:r>
            <a:endParaRPr lang="nb-NO" dirty="0"/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9" name="Plassholder for innhold 9">
            <a:extLst>
              <a:ext uri="{FF2B5EF4-FFF2-40B4-BE49-F238E27FC236}">
                <a16:creationId xmlns:a16="http://schemas.microsoft.com/office/drawing/2014/main" id="{9BF6BF25-2A25-F74C-B64F-4ABC6262972A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289461" y="1558091"/>
            <a:ext cx="5086816" cy="3989350"/>
          </a:xfrm>
        </p:spPr>
        <p:txBody>
          <a:bodyPr>
            <a:normAutofit/>
          </a:bodyPr>
          <a:lstStyle>
            <a:lvl1pPr marL="361950" indent="-361950">
              <a:tabLst/>
              <a:defRPr sz="1800">
                <a:solidFill>
                  <a:schemeClr val="accent6"/>
                </a:solidFill>
              </a:defRPr>
            </a:lvl1pPr>
            <a:lvl2pPr>
              <a:defRPr sz="1600">
                <a:solidFill>
                  <a:schemeClr val="accent6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nb-NO" dirty="0"/>
              <a:t>Sett inn tekst, bilde, grafikk, tabell </a:t>
            </a:r>
            <a:r>
              <a:rPr lang="nb-NO" dirty="0" err="1"/>
              <a:t>etc</a:t>
            </a:r>
            <a:endParaRPr lang="nb-NO" dirty="0"/>
          </a:p>
          <a:p>
            <a:pPr lvl="1"/>
            <a:r>
              <a:rPr lang="nb-NO" dirty="0"/>
              <a:t>Andre nivå</a:t>
            </a:r>
          </a:p>
        </p:txBody>
      </p:sp>
    </p:spTree>
    <p:extLst>
      <p:ext uri="{BB962C8B-B14F-4D97-AF65-F5344CB8AC3E}">
        <p14:creationId xmlns:p14="http://schemas.microsoft.com/office/powerpoint/2010/main" val="3504602400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3DD358-87A3-214D-BA7B-74F35A46B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444" y="357034"/>
            <a:ext cx="10515600" cy="842312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B42E6F7-96BC-EA45-9185-597091B9C8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D75EB-BD23-FF4F-80AE-955DA86030AC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Plassholder for tekst 8">
            <a:extLst>
              <a:ext uri="{FF2B5EF4-FFF2-40B4-BE49-F238E27FC236}">
                <a16:creationId xmlns:a16="http://schemas.microsoft.com/office/drawing/2014/main" id="{59866D6E-3460-9344-8EA0-6156DF4A27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6292" y="5603121"/>
            <a:ext cx="6870546" cy="770146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8">
            <a:extLst>
              <a:ext uri="{FF2B5EF4-FFF2-40B4-BE49-F238E27FC236}">
                <a16:creationId xmlns:a16="http://schemas.microsoft.com/office/drawing/2014/main" id="{178756E4-8456-5748-AC8B-B35E92CC7F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48637" y="5603121"/>
            <a:ext cx="3240088" cy="770146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28B3A253-A354-3644-B90D-97CD7B25A96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148638" y="1558728"/>
            <a:ext cx="3240086" cy="1934585"/>
          </a:xfrm>
        </p:spPr>
        <p:txBody>
          <a:bodyPr>
            <a:normAutofit/>
          </a:bodyPr>
          <a:lstStyle>
            <a:lvl1pPr marL="407988" indent="-396875">
              <a:tabLst/>
              <a:defRPr sz="1800">
                <a:solidFill>
                  <a:schemeClr val="accent6"/>
                </a:solidFill>
              </a:defRPr>
            </a:lvl1pPr>
            <a:lvl2pPr>
              <a:defRPr sz="1600">
                <a:solidFill>
                  <a:schemeClr val="accent6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nb-NO" dirty="0"/>
              <a:t>Sett inn tekst, bilde, grafikk, tabell </a:t>
            </a:r>
            <a:r>
              <a:rPr lang="nb-NO" dirty="0" err="1"/>
              <a:t>etc</a:t>
            </a:r>
            <a:endParaRPr lang="nb-NO" dirty="0"/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11" name="Plassholder for innhold 9">
            <a:extLst>
              <a:ext uri="{FF2B5EF4-FFF2-40B4-BE49-F238E27FC236}">
                <a16:creationId xmlns:a16="http://schemas.microsoft.com/office/drawing/2014/main" id="{9CAE3375-6A56-A14A-AFAD-F499007F6D7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148637" y="3613492"/>
            <a:ext cx="3240086" cy="1934585"/>
          </a:xfrm>
        </p:spPr>
        <p:txBody>
          <a:bodyPr>
            <a:normAutofit/>
          </a:bodyPr>
          <a:lstStyle>
            <a:lvl1pPr marL="407988" indent="-407988">
              <a:tabLst/>
              <a:defRPr sz="1800">
                <a:solidFill>
                  <a:schemeClr val="accent6"/>
                </a:solidFill>
              </a:defRPr>
            </a:lvl1pPr>
            <a:lvl2pPr>
              <a:defRPr sz="1600">
                <a:solidFill>
                  <a:schemeClr val="accent6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nb-NO" dirty="0"/>
              <a:t>Sett inn tekst, bilde, grafikk, tabell </a:t>
            </a:r>
            <a:r>
              <a:rPr lang="nb-NO" dirty="0" err="1"/>
              <a:t>etc</a:t>
            </a:r>
            <a:endParaRPr lang="nb-NO" dirty="0"/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13" name="Plassholder for innhold 9">
            <a:extLst>
              <a:ext uri="{FF2B5EF4-FFF2-40B4-BE49-F238E27FC236}">
                <a16:creationId xmlns:a16="http://schemas.microsoft.com/office/drawing/2014/main" id="{1A2BECB2-E21A-D143-9FC4-9AF4F76D973F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46291" y="1558727"/>
            <a:ext cx="6870547" cy="3989350"/>
          </a:xfrm>
        </p:spPr>
        <p:txBody>
          <a:bodyPr>
            <a:normAutofit/>
          </a:bodyPr>
          <a:lstStyle>
            <a:lvl1pPr marL="407988" indent="-396875">
              <a:tabLst/>
              <a:defRPr sz="1800">
                <a:solidFill>
                  <a:schemeClr val="accent6"/>
                </a:solidFill>
              </a:defRPr>
            </a:lvl1pPr>
            <a:lvl2pPr>
              <a:defRPr sz="1600">
                <a:solidFill>
                  <a:schemeClr val="accent6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nb-NO" dirty="0"/>
              <a:t>Sett inn tekst, bilde, grafikk, tabell </a:t>
            </a:r>
            <a:r>
              <a:rPr lang="nb-NO" dirty="0" err="1"/>
              <a:t>etc</a:t>
            </a:r>
            <a:endParaRPr lang="nb-NO" dirty="0"/>
          </a:p>
          <a:p>
            <a:pPr lvl="1"/>
            <a:r>
              <a:rPr lang="nb-NO" dirty="0"/>
              <a:t>Andre nivå</a:t>
            </a:r>
          </a:p>
        </p:txBody>
      </p:sp>
    </p:spTree>
    <p:extLst>
      <p:ext uri="{BB962C8B-B14F-4D97-AF65-F5344CB8AC3E}">
        <p14:creationId xmlns:p14="http://schemas.microsoft.com/office/powerpoint/2010/main" val="1052286947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DFB437-0461-2C46-BD9A-75C71DB25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444" y="357034"/>
            <a:ext cx="10515600" cy="842312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3DAB8B5-745E-4246-B72F-DCB462DF5D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D75EB-BD23-FF4F-80AE-955DA86030AC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EC9361B1-6EE1-1142-A167-B63516ECAA6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8200" y="1550214"/>
            <a:ext cx="3241675" cy="2475377"/>
          </a:xfrm>
        </p:spPr>
        <p:txBody>
          <a:bodyPr>
            <a:normAutofit/>
          </a:bodyPr>
          <a:lstStyle>
            <a:lvl1pPr marL="361950" indent="-350838">
              <a:tabLst/>
              <a:defRPr sz="180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6" name="Plassholder for bilde 4">
            <a:extLst>
              <a:ext uri="{FF2B5EF4-FFF2-40B4-BE49-F238E27FC236}">
                <a16:creationId xmlns:a16="http://schemas.microsoft.com/office/drawing/2014/main" id="{C1E84BF3-B105-FC4B-A41E-9F1745C9B6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475163" y="1550214"/>
            <a:ext cx="3241675" cy="2475377"/>
          </a:xfrm>
        </p:spPr>
        <p:txBody>
          <a:bodyPr>
            <a:normAutofit/>
          </a:bodyPr>
          <a:lstStyle>
            <a:lvl1pPr marL="361950" indent="-350838">
              <a:tabLst/>
              <a:defRPr sz="180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7" name="Plassholder for bilde 4">
            <a:extLst>
              <a:ext uri="{FF2B5EF4-FFF2-40B4-BE49-F238E27FC236}">
                <a16:creationId xmlns:a16="http://schemas.microsoft.com/office/drawing/2014/main" id="{6B917B42-EA6F-F74D-B219-BFC2DEFECE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48643" y="1550213"/>
            <a:ext cx="3241675" cy="2475377"/>
          </a:xfrm>
        </p:spPr>
        <p:txBody>
          <a:bodyPr>
            <a:normAutofit/>
          </a:bodyPr>
          <a:lstStyle>
            <a:lvl1pPr marL="361950" indent="-350838">
              <a:tabLst/>
              <a:defRPr sz="180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8" name="Plassholder for tekst 8">
            <a:extLst>
              <a:ext uri="{FF2B5EF4-FFF2-40B4-BE49-F238E27FC236}">
                <a16:creationId xmlns:a16="http://schemas.microsoft.com/office/drawing/2014/main" id="{9D4E1D3F-BAF2-5C48-AD12-A6CDBE5DDF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4209459"/>
            <a:ext cx="3241675" cy="2057526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1ECBDF0A-B6C2-8842-AA82-B6D2A26004D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75162" y="4209459"/>
            <a:ext cx="3241675" cy="2057526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46F2F0BC-84D6-9547-83C5-B3733799EE8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48638" y="4209457"/>
            <a:ext cx="3241675" cy="2057526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68353680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803492-86A1-3B43-8F49-2270DB898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444" y="357034"/>
            <a:ext cx="10515600" cy="842312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F251EF96-E262-8A43-9FF1-3D218FDE96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D75EB-BD23-FF4F-80AE-955DA86030AC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4" name="Plassholder for bilde 4">
            <a:extLst>
              <a:ext uri="{FF2B5EF4-FFF2-40B4-BE49-F238E27FC236}">
                <a16:creationId xmlns:a16="http://schemas.microsoft.com/office/drawing/2014/main" id="{9CC0443D-BE2E-B449-962F-A26FD0EE4CD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8200" y="1550215"/>
            <a:ext cx="3241675" cy="2308108"/>
          </a:xfrm>
        </p:spPr>
        <p:txBody>
          <a:bodyPr>
            <a:normAutofit/>
          </a:bodyPr>
          <a:lstStyle>
            <a:lvl1pPr marL="361950" indent="-350838">
              <a:tabLst/>
              <a:defRPr sz="180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618CA529-57A7-3143-8233-D398B30C503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8200" y="3997588"/>
            <a:ext cx="3241675" cy="2308108"/>
          </a:xfrm>
        </p:spPr>
        <p:txBody>
          <a:bodyPr>
            <a:normAutofit/>
          </a:bodyPr>
          <a:lstStyle>
            <a:lvl1pPr marL="361950" indent="-350838">
              <a:tabLst/>
              <a:defRPr sz="180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6" name="Plassholder for innhold 9">
            <a:extLst>
              <a:ext uri="{FF2B5EF4-FFF2-40B4-BE49-F238E27FC236}">
                <a16:creationId xmlns:a16="http://schemas.microsoft.com/office/drawing/2014/main" id="{3629165D-B7CE-2D4F-B169-49AAA89AC2A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475163" y="1550214"/>
            <a:ext cx="6878636" cy="4755481"/>
          </a:xfrm>
        </p:spPr>
        <p:txBody>
          <a:bodyPr>
            <a:normAutofit/>
          </a:bodyPr>
          <a:lstStyle>
            <a:lvl1pPr marL="361950" indent="-350838">
              <a:tabLst/>
              <a:defRPr sz="1800">
                <a:solidFill>
                  <a:schemeClr val="accent6"/>
                </a:solidFill>
              </a:defRPr>
            </a:lvl1pPr>
            <a:lvl2pPr>
              <a:defRPr sz="1600">
                <a:solidFill>
                  <a:schemeClr val="accent6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nb-NO" dirty="0"/>
              <a:t>Sett inn tekst, bilde, grafikk, tabell </a:t>
            </a:r>
            <a:r>
              <a:rPr lang="nb-NO" dirty="0" err="1"/>
              <a:t>etc</a:t>
            </a:r>
            <a:endParaRPr lang="nb-NO" dirty="0"/>
          </a:p>
          <a:p>
            <a:pPr lvl="1"/>
            <a:r>
              <a:rPr lang="nb-NO" dirty="0"/>
              <a:t>Andre nivå</a:t>
            </a:r>
          </a:p>
        </p:txBody>
      </p:sp>
    </p:spTree>
    <p:extLst>
      <p:ext uri="{BB962C8B-B14F-4D97-AF65-F5344CB8AC3E}">
        <p14:creationId xmlns:p14="http://schemas.microsoft.com/office/powerpoint/2010/main" val="73532133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pos="529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o runde bilder m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EB892A-AEB1-C843-8A58-90A738D9D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444" y="357034"/>
            <a:ext cx="10515600" cy="842312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5260482A-0BC6-CB49-8233-48D0260910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D75EB-BD23-FF4F-80AE-955DA86030AC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Plassholder for innhold 9">
            <a:extLst>
              <a:ext uri="{FF2B5EF4-FFF2-40B4-BE49-F238E27FC236}">
                <a16:creationId xmlns:a16="http://schemas.microsoft.com/office/drawing/2014/main" id="{9D98B4B5-A15A-2148-8C10-03CD6E338E74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8200" y="1553129"/>
            <a:ext cx="5350727" cy="4535437"/>
          </a:xfrm>
        </p:spPr>
        <p:txBody>
          <a:bodyPr>
            <a:normAutofit/>
          </a:bodyPr>
          <a:lstStyle>
            <a:lvl1pPr marL="361950" indent="-350838">
              <a:tabLst/>
              <a:defRPr sz="1800">
                <a:solidFill>
                  <a:schemeClr val="accent6"/>
                </a:solidFill>
              </a:defRPr>
            </a:lvl1pPr>
            <a:lvl2pPr>
              <a:defRPr sz="1600">
                <a:solidFill>
                  <a:schemeClr val="accent6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nb-NO" dirty="0"/>
              <a:t>Sett inn tekst, bilde, grafikk, tabell </a:t>
            </a:r>
            <a:r>
              <a:rPr lang="nb-NO" dirty="0" err="1"/>
              <a:t>etc</a:t>
            </a:r>
            <a:endParaRPr lang="nb-NO" dirty="0"/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AE97A1F1-8B2B-594A-9BF9-4B8020D824B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77924" y="3981281"/>
            <a:ext cx="2280425" cy="209195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FDC07540-6389-2049-B653-C40FF9FFB8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047346" y="3981703"/>
            <a:ext cx="2280424" cy="2106863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06F778C2-A69A-784F-A0AF-E89416B334B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77924" y="1568756"/>
            <a:ext cx="2280425" cy="2280425"/>
          </a:xfrm>
          <a:prstGeom prst="ellipse">
            <a:avLst/>
          </a:prstGeom>
          <a:solidFill>
            <a:schemeClr val="bg1">
              <a:alpha val="78000"/>
            </a:schemeClr>
          </a:solidFill>
          <a:ln w="76200">
            <a:noFill/>
          </a:ln>
          <a:effectLst>
            <a:softEdge rad="0"/>
          </a:effectLst>
        </p:spPr>
        <p:txBody>
          <a:bodyPr>
            <a:normAutofit/>
          </a:bodyPr>
          <a:lstStyle>
            <a:lvl1pPr marL="11112" indent="0" algn="ctr">
              <a:buFont typeface="Arial" panose="020B0604020202020204" pitchFamily="34" charset="0"/>
              <a:buNone/>
              <a:tabLst/>
              <a:defRPr sz="2000" i="1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4" name="Plassholder for bilde 7">
            <a:extLst>
              <a:ext uri="{FF2B5EF4-FFF2-40B4-BE49-F238E27FC236}">
                <a16:creationId xmlns:a16="http://schemas.microsoft.com/office/drawing/2014/main" id="{79F14AE4-A489-8840-BD88-4619CDF088E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047345" y="1568755"/>
            <a:ext cx="2280425" cy="2280425"/>
          </a:xfrm>
          <a:prstGeom prst="ellipse">
            <a:avLst/>
          </a:prstGeom>
          <a:solidFill>
            <a:schemeClr val="bg1">
              <a:alpha val="78000"/>
            </a:schemeClr>
          </a:solidFill>
          <a:ln w="76200">
            <a:noFill/>
          </a:ln>
          <a:effectLst>
            <a:softEdge rad="0"/>
          </a:effectLst>
        </p:spPr>
        <p:txBody>
          <a:bodyPr>
            <a:normAutofit/>
          </a:bodyPr>
          <a:lstStyle>
            <a:lvl1pPr marL="11112" indent="0" algn="ctr">
              <a:buFont typeface="Arial" panose="020B0604020202020204" pitchFamily="34" charset="0"/>
              <a:buNone/>
              <a:tabLst/>
              <a:defRPr sz="2000" i="1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14609529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runde bilder m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EB892A-AEB1-C843-8A58-90A738D9D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444" y="357034"/>
            <a:ext cx="10515600" cy="84231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5260482A-0BC6-CB49-8233-48D0260910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D75EB-BD23-FF4F-80AE-955DA86030AC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AE97A1F1-8B2B-594A-9BF9-4B8020D824B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53966" y="4903344"/>
            <a:ext cx="3197772" cy="123377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06F778C2-A69A-784F-A0AF-E89416B334B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53966" y="1568754"/>
            <a:ext cx="3213639" cy="3213639"/>
          </a:xfrm>
          <a:prstGeom prst="ellipse">
            <a:avLst/>
          </a:prstGeom>
          <a:solidFill>
            <a:schemeClr val="bg1">
              <a:alpha val="78000"/>
            </a:schemeClr>
          </a:solidFill>
          <a:ln w="76200">
            <a:noFill/>
          </a:ln>
          <a:effectLst>
            <a:softEdge rad="0"/>
          </a:effectLst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i="1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5" name="Plassholder for tekst 8">
            <a:extLst>
              <a:ext uri="{FF2B5EF4-FFF2-40B4-BE49-F238E27FC236}">
                <a16:creationId xmlns:a16="http://schemas.microsoft.com/office/drawing/2014/main" id="{93948E2E-CEC7-B44E-A3CE-7F445FC9D49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475163" y="4903344"/>
            <a:ext cx="3235488" cy="123377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tekst 8">
            <a:extLst>
              <a:ext uri="{FF2B5EF4-FFF2-40B4-BE49-F238E27FC236}">
                <a16:creationId xmlns:a16="http://schemas.microsoft.com/office/drawing/2014/main" id="{8DEE45E7-9C90-0B49-A7F6-8EF7C676608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71792" y="4903344"/>
            <a:ext cx="3197772" cy="123377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256829F3-C9D2-4D40-B79C-47D9EBEE4696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4487289" y="1568754"/>
            <a:ext cx="3213639" cy="3213639"/>
          </a:xfrm>
          <a:prstGeom prst="ellipse">
            <a:avLst/>
          </a:prstGeom>
          <a:solidFill>
            <a:schemeClr val="bg1">
              <a:alpha val="78000"/>
            </a:schemeClr>
          </a:solidFill>
          <a:ln w="76200">
            <a:noFill/>
          </a:ln>
          <a:effectLst>
            <a:softEdge rad="0"/>
          </a:effectLst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i="1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4" name="Plassholder for bilde 7">
            <a:extLst>
              <a:ext uri="{FF2B5EF4-FFF2-40B4-BE49-F238E27FC236}">
                <a16:creationId xmlns:a16="http://schemas.microsoft.com/office/drawing/2014/main" id="{4BC17207-417A-5A47-B043-A2EB68C8BB1D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152981" y="1568754"/>
            <a:ext cx="3213639" cy="3213639"/>
          </a:xfrm>
          <a:prstGeom prst="ellipse">
            <a:avLst/>
          </a:prstGeom>
          <a:solidFill>
            <a:schemeClr val="bg1">
              <a:alpha val="78000"/>
            </a:schemeClr>
          </a:solidFill>
          <a:ln w="76200">
            <a:noFill/>
          </a:ln>
          <a:effectLst>
            <a:softEdge rad="0"/>
          </a:effectLst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i="1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3301965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og sita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A03804-949F-8449-A410-94F7FA931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444" y="357034"/>
            <a:ext cx="10515600" cy="842312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C77E34F3-6516-AA42-B45A-A4FB9AD275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D75EB-BD23-FF4F-80AE-955DA86030AC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D7B54B05-6E50-A043-BF8D-093B97E4299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46292" y="1562564"/>
            <a:ext cx="6878638" cy="4706395"/>
          </a:xfrm>
        </p:spPr>
        <p:txBody>
          <a:bodyPr/>
          <a:lstStyle>
            <a:lvl1pPr marL="407988" indent="-396875">
              <a:tabLst/>
              <a:defRPr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tekst 8">
            <a:extLst>
              <a:ext uri="{FF2B5EF4-FFF2-40B4-BE49-F238E27FC236}">
                <a16:creationId xmlns:a16="http://schemas.microsoft.com/office/drawing/2014/main" id="{5B8C8A47-2219-3C48-B1F2-996BCF7CCCC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31306" y="1562564"/>
            <a:ext cx="2654861" cy="4706395"/>
          </a:xfrm>
        </p:spPr>
        <p:txBody>
          <a:bodyPr anchor="ctr">
            <a:normAutofit/>
          </a:bodyPr>
          <a:lstStyle>
            <a:lvl1pPr marL="0" indent="0">
              <a:buNone/>
              <a:defRPr sz="1600" i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Klikk for å sette inn sitat(er)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8C73D928-1114-7E48-BC53-79F7F454BC75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60061" y="3692414"/>
            <a:ext cx="486181" cy="486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07610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, bilde og sita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A03804-949F-8449-A410-94F7FA931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444" y="354493"/>
            <a:ext cx="10515600" cy="842312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C77E34F3-6516-AA42-B45A-A4FB9AD275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D75EB-BD23-FF4F-80AE-955DA86030AC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D7B54B05-6E50-A043-BF8D-093B97E4299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1559554"/>
            <a:ext cx="6878638" cy="4706395"/>
          </a:xfrm>
        </p:spPr>
        <p:txBody>
          <a:bodyPr/>
          <a:lstStyle>
            <a:lvl1pPr marL="407988" indent="-396875">
              <a:tabLst/>
              <a:defRPr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tekst 8">
            <a:extLst>
              <a:ext uri="{FF2B5EF4-FFF2-40B4-BE49-F238E27FC236}">
                <a16:creationId xmlns:a16="http://schemas.microsoft.com/office/drawing/2014/main" id="{5B8C8A47-2219-3C48-B1F2-996BCF7CCCC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678141" y="3393107"/>
            <a:ext cx="2707558" cy="2851576"/>
          </a:xfrm>
        </p:spPr>
        <p:txBody>
          <a:bodyPr anchor="ctr">
            <a:normAutofit/>
          </a:bodyPr>
          <a:lstStyle>
            <a:lvl1pPr marL="0" indent="0">
              <a:buNone/>
              <a:defRPr sz="1800" i="1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Klikk for å sette inn sitat(er)</a:t>
            </a:r>
          </a:p>
        </p:txBody>
      </p:sp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C89AED6E-2E45-1C48-8F5F-5D8405DFC55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160061" y="1559554"/>
            <a:ext cx="3228664" cy="1617507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i="1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5A1B623F-DADA-6347-8D4D-2A4D937FF80A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60061" y="4575804"/>
            <a:ext cx="486181" cy="486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636937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og stort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A03804-949F-8449-A410-94F7FA931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421" y="195755"/>
            <a:ext cx="6878638" cy="100122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C77E34F3-6516-AA42-B45A-A4FB9AD275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D75EB-BD23-FF4F-80AE-955DA86030AC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D7B54B05-6E50-A043-BF8D-093B97E4299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48833" y="1559554"/>
            <a:ext cx="6878638" cy="4706395"/>
          </a:xfrm>
        </p:spPr>
        <p:txBody>
          <a:bodyPr/>
          <a:lstStyle>
            <a:lvl1pPr marL="407988" indent="-396875">
              <a:tabLst/>
              <a:defRPr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C89AED6E-2E45-1C48-8F5F-5D8405DFC55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148638" y="0"/>
            <a:ext cx="4043361" cy="68580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i="1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4249629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 og stort bilde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A03804-949F-8449-A410-94F7FA931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5797" y="195755"/>
            <a:ext cx="6902928" cy="100122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C77E34F3-6516-AA42-B45A-A4FB9AD275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D75EB-BD23-FF4F-80AE-955DA86030AC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D7B54B05-6E50-A043-BF8D-093B97E4299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485797" y="1559554"/>
            <a:ext cx="6902928" cy="4706395"/>
          </a:xfrm>
        </p:spPr>
        <p:txBody>
          <a:bodyPr/>
          <a:lstStyle>
            <a:lvl1pPr marL="407988" indent="-396875">
              <a:tabLst/>
              <a:defRPr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C89AED6E-2E45-1C48-8F5F-5D8405DFC55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4079875" cy="68580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i="1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4757D626-4819-4D47-9371-27BF75F94A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48558" y="6229513"/>
            <a:ext cx="449983" cy="44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175933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er og innhold 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8DCAAEE-0A45-0244-B391-744AFF2FC958}"/>
              </a:ext>
            </a:extLst>
          </p:cNvPr>
          <p:cNvSpPr/>
          <p:nvPr userDrawn="1"/>
        </p:nvSpPr>
        <p:spPr>
          <a:xfrm>
            <a:off x="0" y="0"/>
            <a:ext cx="780585" cy="18734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488219" y="365126"/>
            <a:ext cx="6901678" cy="831849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488219" y="1567636"/>
            <a:ext cx="6901678" cy="4699349"/>
          </a:xfrm>
        </p:spPr>
        <p:txBody>
          <a:bodyPr>
            <a:normAutofit/>
          </a:bodyPr>
          <a:lstStyle>
            <a:lvl1pPr marL="407988" indent="-396875">
              <a:tabLst/>
              <a:defRPr sz="2000">
                <a:solidFill>
                  <a:schemeClr val="accent6"/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D75EB-BD23-FF4F-80AE-955DA86030AC}" type="slidenum">
              <a:rPr lang="nb-NO" smtClean="0"/>
              <a:t>‹#›</a:t>
            </a:fld>
            <a:endParaRPr lang="nb-NO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B4DAEC0F-C295-404F-B2B4-6B62BC4EF063}"/>
              </a:ext>
            </a:extLst>
          </p:cNvPr>
          <p:cNvSpPr/>
          <p:nvPr userDrawn="1"/>
        </p:nvSpPr>
        <p:spPr>
          <a:xfrm>
            <a:off x="0" y="0"/>
            <a:ext cx="407987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F44F61E5-ADFC-764C-BDEA-338E2B34564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199" y="1557338"/>
            <a:ext cx="2950030" cy="4709647"/>
          </a:xfrm>
        </p:spPr>
        <p:txBody>
          <a:bodyPr>
            <a:normAutofit/>
          </a:bodyPr>
          <a:lstStyle>
            <a:lvl1pPr marL="0" indent="0">
              <a:buNone/>
              <a:defRPr sz="1600" i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Klikk for å sette inn sitat(er)</a:t>
            </a:r>
          </a:p>
        </p:txBody>
      </p:sp>
      <p:pic>
        <p:nvPicPr>
          <p:cNvPr id="34" name="Bilde 33">
            <a:extLst>
              <a:ext uri="{FF2B5EF4-FFF2-40B4-BE49-F238E27FC236}">
                <a16:creationId xmlns:a16="http://schemas.microsoft.com/office/drawing/2014/main" id="{D3B6B8D6-6221-40B8-A4D9-B2AB86BA89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3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613647" cy="1559673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68A155CE-6C25-8B42-B449-2290CF6D95E7}"/>
              </a:ext>
            </a:extLst>
          </p:cNvPr>
          <p:cNvSpPr/>
          <p:nvPr userDrawn="1"/>
        </p:nvSpPr>
        <p:spPr>
          <a:xfrm>
            <a:off x="220163" y="1567636"/>
            <a:ext cx="467007" cy="467007"/>
          </a:xfrm>
          <a:prstGeom prst="ellipse">
            <a:avLst/>
          </a:prstGeom>
          <a:solidFill>
            <a:srgbClr val="A7D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65C82BA5-CA48-994F-A027-126CF768B9EC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 flipV="1">
            <a:off x="259533" y="1612486"/>
            <a:ext cx="385974" cy="385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28263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pos="529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itater og innhold 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8DCAAEE-0A45-0244-B391-744AFF2FC958}"/>
              </a:ext>
            </a:extLst>
          </p:cNvPr>
          <p:cNvSpPr/>
          <p:nvPr userDrawn="1"/>
        </p:nvSpPr>
        <p:spPr>
          <a:xfrm>
            <a:off x="0" y="0"/>
            <a:ext cx="780585" cy="18734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D75EB-BD23-FF4F-80AE-955DA86030AC}" type="slidenum">
              <a:rPr lang="nb-NO" smtClean="0"/>
              <a:t>‹#›</a:t>
            </a:fld>
            <a:endParaRPr lang="nb-NO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B4DAEC0F-C295-404F-B2B4-6B62BC4EF063}"/>
              </a:ext>
            </a:extLst>
          </p:cNvPr>
          <p:cNvSpPr/>
          <p:nvPr userDrawn="1"/>
        </p:nvSpPr>
        <p:spPr>
          <a:xfrm>
            <a:off x="0" y="0"/>
            <a:ext cx="4079875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34" name="Bilde 33">
            <a:extLst>
              <a:ext uri="{FF2B5EF4-FFF2-40B4-BE49-F238E27FC236}">
                <a16:creationId xmlns:a16="http://schemas.microsoft.com/office/drawing/2014/main" id="{D3B6B8D6-6221-40B8-A4D9-B2AB86BA89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3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621885" cy="1567636"/>
          </a:xfrm>
          <a:prstGeom prst="rect">
            <a:avLst/>
          </a:prstGeom>
        </p:spPr>
      </p:pic>
      <p:sp>
        <p:nvSpPr>
          <p:cNvPr id="13" name="Tittel 1">
            <a:extLst>
              <a:ext uri="{FF2B5EF4-FFF2-40B4-BE49-F238E27FC236}">
                <a16:creationId xmlns:a16="http://schemas.microsoft.com/office/drawing/2014/main" id="{1CB141D8-935D-7147-9AAD-764256BA3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8219" y="365126"/>
            <a:ext cx="6901678" cy="831849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4" name="Plassholder for innhold 3">
            <a:extLst>
              <a:ext uri="{FF2B5EF4-FFF2-40B4-BE49-F238E27FC236}">
                <a16:creationId xmlns:a16="http://schemas.microsoft.com/office/drawing/2014/main" id="{5EB0C920-698A-0F42-961C-EED22CEDB9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88219" y="1567636"/>
            <a:ext cx="6901678" cy="4699349"/>
          </a:xfrm>
        </p:spPr>
        <p:txBody>
          <a:bodyPr>
            <a:normAutofit/>
          </a:bodyPr>
          <a:lstStyle>
            <a:lvl1pPr marL="407988" indent="-396875">
              <a:tabLst/>
              <a:defRPr sz="2000">
                <a:solidFill>
                  <a:schemeClr val="accent6"/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Plassholder for tekst 8">
            <a:extLst>
              <a:ext uri="{FF2B5EF4-FFF2-40B4-BE49-F238E27FC236}">
                <a16:creationId xmlns:a16="http://schemas.microsoft.com/office/drawing/2014/main" id="{67FF9C1B-FF8C-2A4C-A2A5-0F04077DF1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199" y="1567636"/>
            <a:ext cx="2950030" cy="4699349"/>
          </a:xfrm>
        </p:spPr>
        <p:txBody>
          <a:bodyPr>
            <a:normAutofit/>
          </a:bodyPr>
          <a:lstStyle>
            <a:lvl1pPr marL="0" indent="0">
              <a:buNone/>
              <a:defRPr sz="1600" i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Klikk for å sette inn sitat(er)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74554151-4B95-EA45-BFF3-33FC242A2AB4}"/>
              </a:ext>
            </a:extLst>
          </p:cNvPr>
          <p:cNvSpPr/>
          <p:nvPr userDrawn="1"/>
        </p:nvSpPr>
        <p:spPr>
          <a:xfrm>
            <a:off x="220163" y="1567636"/>
            <a:ext cx="467007" cy="467007"/>
          </a:xfrm>
          <a:prstGeom prst="ellipse">
            <a:avLst/>
          </a:prstGeom>
          <a:solidFill>
            <a:srgbClr val="FE94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20A04F7F-99A5-F04D-9786-7E6045CB0AB2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 flipV="1">
            <a:off x="259533" y="1612486"/>
            <a:ext cx="385974" cy="385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50178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29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itater og innhold 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8DCAAEE-0A45-0244-B391-744AFF2FC958}"/>
              </a:ext>
            </a:extLst>
          </p:cNvPr>
          <p:cNvSpPr/>
          <p:nvPr userDrawn="1"/>
        </p:nvSpPr>
        <p:spPr>
          <a:xfrm>
            <a:off x="0" y="0"/>
            <a:ext cx="780585" cy="18734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D75EB-BD23-FF4F-80AE-955DA86030AC}" type="slidenum">
              <a:rPr lang="nb-NO" smtClean="0"/>
              <a:t>‹#›</a:t>
            </a:fld>
            <a:endParaRPr lang="nb-NO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B4DAEC0F-C295-404F-B2B4-6B62BC4EF063}"/>
              </a:ext>
            </a:extLst>
          </p:cNvPr>
          <p:cNvSpPr/>
          <p:nvPr userDrawn="1"/>
        </p:nvSpPr>
        <p:spPr>
          <a:xfrm>
            <a:off x="0" y="0"/>
            <a:ext cx="407987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34" name="Bilde 33">
            <a:extLst>
              <a:ext uri="{FF2B5EF4-FFF2-40B4-BE49-F238E27FC236}">
                <a16:creationId xmlns:a16="http://schemas.microsoft.com/office/drawing/2014/main" id="{D3B6B8D6-6221-40B8-A4D9-B2AB86BA89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3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621885" cy="1567636"/>
          </a:xfrm>
          <a:prstGeom prst="rect">
            <a:avLst/>
          </a:prstGeom>
        </p:spPr>
      </p:pic>
      <p:sp>
        <p:nvSpPr>
          <p:cNvPr id="13" name="Tittel 1">
            <a:extLst>
              <a:ext uri="{FF2B5EF4-FFF2-40B4-BE49-F238E27FC236}">
                <a16:creationId xmlns:a16="http://schemas.microsoft.com/office/drawing/2014/main" id="{05B29334-1C9A-3841-BF36-077FF83CE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8219" y="365126"/>
            <a:ext cx="6901678" cy="831849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4" name="Plassholder for innhold 3">
            <a:extLst>
              <a:ext uri="{FF2B5EF4-FFF2-40B4-BE49-F238E27FC236}">
                <a16:creationId xmlns:a16="http://schemas.microsoft.com/office/drawing/2014/main" id="{17D5F5EA-14AD-D64D-9AE0-3FECF8D6DA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88219" y="1567636"/>
            <a:ext cx="6901678" cy="4699349"/>
          </a:xfrm>
        </p:spPr>
        <p:txBody>
          <a:bodyPr>
            <a:normAutofit/>
          </a:bodyPr>
          <a:lstStyle>
            <a:lvl1pPr marL="407988" indent="-396875">
              <a:tabLst/>
              <a:defRPr sz="2000">
                <a:solidFill>
                  <a:schemeClr val="accent6"/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Plassholder for tekst 8">
            <a:extLst>
              <a:ext uri="{FF2B5EF4-FFF2-40B4-BE49-F238E27FC236}">
                <a16:creationId xmlns:a16="http://schemas.microsoft.com/office/drawing/2014/main" id="{515B2589-36F1-2F4E-AC3A-AD174EB922D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9787" y="1557338"/>
            <a:ext cx="2948441" cy="4709647"/>
          </a:xfrm>
        </p:spPr>
        <p:txBody>
          <a:bodyPr>
            <a:normAutofit/>
          </a:bodyPr>
          <a:lstStyle>
            <a:lvl1pPr marL="0" indent="0">
              <a:buNone/>
              <a:defRPr sz="1600" i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Klikk for å sette inn sitat(er)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948378F6-64F9-724A-98EC-0BED2E7ECA0E}"/>
              </a:ext>
            </a:extLst>
          </p:cNvPr>
          <p:cNvSpPr/>
          <p:nvPr userDrawn="1"/>
        </p:nvSpPr>
        <p:spPr>
          <a:xfrm>
            <a:off x="220163" y="1567636"/>
            <a:ext cx="467007" cy="467007"/>
          </a:xfrm>
          <a:prstGeom prst="ellipse">
            <a:avLst/>
          </a:prstGeom>
          <a:solidFill>
            <a:srgbClr val="60A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A6BA8BDE-7FCF-2A4C-B7CB-47FAAADB4A0E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 flipV="1">
            <a:off x="259533" y="1612486"/>
            <a:ext cx="385974" cy="385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00589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29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tater og innhold 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ktangel 19">
            <a:extLst>
              <a:ext uri="{FF2B5EF4-FFF2-40B4-BE49-F238E27FC236}">
                <a16:creationId xmlns:a16="http://schemas.microsoft.com/office/drawing/2014/main" id="{E53BE5F5-C9A3-4C2C-B851-E57FF481F0F3}"/>
              </a:ext>
            </a:extLst>
          </p:cNvPr>
          <p:cNvSpPr/>
          <p:nvPr userDrawn="1"/>
        </p:nvSpPr>
        <p:spPr>
          <a:xfrm>
            <a:off x="8148637" y="-2724"/>
            <a:ext cx="405851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48DCAAEE-0A45-0244-B391-744AFF2FC958}"/>
              </a:ext>
            </a:extLst>
          </p:cNvPr>
          <p:cNvSpPr/>
          <p:nvPr userDrawn="1"/>
        </p:nvSpPr>
        <p:spPr>
          <a:xfrm>
            <a:off x="0" y="0"/>
            <a:ext cx="780585" cy="18734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40784" y="365126"/>
            <a:ext cx="6876054" cy="83184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40784" y="1567636"/>
            <a:ext cx="6876054" cy="4699349"/>
          </a:xfrm>
        </p:spPr>
        <p:txBody>
          <a:bodyPr>
            <a:normAutofit/>
          </a:bodyPr>
          <a:lstStyle>
            <a:lvl1pPr marL="407988" indent="-396875">
              <a:tabLst/>
              <a:defRPr sz="2000">
                <a:solidFill>
                  <a:schemeClr val="accent6"/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D75EB-BD23-FF4F-80AE-955DA86030AC}" type="slidenum">
              <a:rPr lang="nb-NO" smtClean="0"/>
              <a:t>‹#›</a:t>
            </a:fld>
            <a:endParaRPr lang="nb-NO"/>
          </a:p>
        </p:txBody>
      </p:sp>
      <p:pic>
        <p:nvPicPr>
          <p:cNvPr id="22" name="Bilde 21">
            <a:extLst>
              <a:ext uri="{FF2B5EF4-FFF2-40B4-BE49-F238E27FC236}">
                <a16:creationId xmlns:a16="http://schemas.microsoft.com/office/drawing/2014/main" id="{EC67C378-05C4-4CEC-920C-D836CD9588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3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0576492" y="-12249"/>
            <a:ext cx="1634558" cy="1579885"/>
          </a:xfrm>
          <a:prstGeom prst="rect">
            <a:avLst/>
          </a:prstGeom>
        </p:spPr>
      </p:pic>
      <p:sp>
        <p:nvSpPr>
          <p:cNvPr id="15" name="Plassholder for tekst 8">
            <a:extLst>
              <a:ext uri="{FF2B5EF4-FFF2-40B4-BE49-F238E27FC236}">
                <a16:creationId xmlns:a16="http://schemas.microsoft.com/office/drawing/2014/main" id="{67C1081B-62AE-6C44-9F26-780D84CFBF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38695" y="1557338"/>
            <a:ext cx="2950030" cy="4709647"/>
          </a:xfrm>
        </p:spPr>
        <p:txBody>
          <a:bodyPr>
            <a:normAutofit/>
          </a:bodyPr>
          <a:lstStyle>
            <a:lvl1pPr marL="0" indent="0">
              <a:buNone/>
              <a:defRPr sz="1600" i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Klikk for å sette inn sitat(er)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49163196-5155-094A-9DBE-0003D057D728}"/>
              </a:ext>
            </a:extLst>
          </p:cNvPr>
          <p:cNvSpPr/>
          <p:nvPr userDrawn="1"/>
        </p:nvSpPr>
        <p:spPr>
          <a:xfrm>
            <a:off x="11509484" y="1567636"/>
            <a:ext cx="467007" cy="467007"/>
          </a:xfrm>
          <a:prstGeom prst="ellipse">
            <a:avLst/>
          </a:prstGeom>
          <a:solidFill>
            <a:srgbClr val="A7D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B7A24635-9970-704F-8963-AAACE12B7ADA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1548854" y="1621451"/>
            <a:ext cx="385974" cy="385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58039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29" userDrawn="1">
          <p15:clr>
            <a:srgbClr val="FBAE40"/>
          </p15:clr>
        </p15:guide>
        <p15:guide id="3" pos="7174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itater og innhold 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ktangel 19">
            <a:extLst>
              <a:ext uri="{FF2B5EF4-FFF2-40B4-BE49-F238E27FC236}">
                <a16:creationId xmlns:a16="http://schemas.microsoft.com/office/drawing/2014/main" id="{E53BE5F5-C9A3-4C2C-B851-E57FF481F0F3}"/>
              </a:ext>
            </a:extLst>
          </p:cNvPr>
          <p:cNvSpPr/>
          <p:nvPr userDrawn="1"/>
        </p:nvSpPr>
        <p:spPr>
          <a:xfrm>
            <a:off x="8148637" y="-2724"/>
            <a:ext cx="4058517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48DCAAEE-0A45-0244-B391-744AFF2FC958}"/>
              </a:ext>
            </a:extLst>
          </p:cNvPr>
          <p:cNvSpPr/>
          <p:nvPr userDrawn="1"/>
        </p:nvSpPr>
        <p:spPr>
          <a:xfrm>
            <a:off x="0" y="0"/>
            <a:ext cx="780585" cy="18734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D75EB-BD23-FF4F-80AE-955DA86030AC}" type="slidenum">
              <a:rPr lang="nb-NO" smtClean="0"/>
              <a:t>‹#›</a:t>
            </a:fld>
            <a:endParaRPr lang="nb-NO"/>
          </a:p>
        </p:txBody>
      </p:sp>
      <p:pic>
        <p:nvPicPr>
          <p:cNvPr id="22" name="Bilde 21">
            <a:extLst>
              <a:ext uri="{FF2B5EF4-FFF2-40B4-BE49-F238E27FC236}">
                <a16:creationId xmlns:a16="http://schemas.microsoft.com/office/drawing/2014/main" id="{EC67C378-05C4-4CEC-920C-D836CD9588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3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0587147" y="-12248"/>
            <a:ext cx="1623902" cy="1569586"/>
          </a:xfrm>
          <a:prstGeom prst="rect">
            <a:avLst/>
          </a:prstGeom>
        </p:spPr>
      </p:pic>
      <p:sp>
        <p:nvSpPr>
          <p:cNvPr id="13" name="Tittel 1">
            <a:extLst>
              <a:ext uri="{FF2B5EF4-FFF2-40B4-BE49-F238E27FC236}">
                <a16:creationId xmlns:a16="http://schemas.microsoft.com/office/drawing/2014/main" id="{71E68805-A3FD-F247-AB11-D333F0235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784" y="365126"/>
            <a:ext cx="6876054" cy="83184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4" name="Plassholder for innhold 3">
            <a:extLst>
              <a:ext uri="{FF2B5EF4-FFF2-40B4-BE49-F238E27FC236}">
                <a16:creationId xmlns:a16="http://schemas.microsoft.com/office/drawing/2014/main" id="{A09A7956-5D78-7043-BA26-E696C4ECA5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784" y="1567636"/>
            <a:ext cx="6876054" cy="4699349"/>
          </a:xfrm>
        </p:spPr>
        <p:txBody>
          <a:bodyPr>
            <a:normAutofit/>
          </a:bodyPr>
          <a:lstStyle>
            <a:lvl1pPr marL="407988" indent="-396875">
              <a:tabLst/>
              <a:defRPr sz="2000">
                <a:solidFill>
                  <a:schemeClr val="accent6"/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Plassholder for tekst 8">
            <a:extLst>
              <a:ext uri="{FF2B5EF4-FFF2-40B4-BE49-F238E27FC236}">
                <a16:creationId xmlns:a16="http://schemas.microsoft.com/office/drawing/2014/main" id="{6D7AF3AF-CC66-DE44-8C0C-3C3DE24759B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38695" y="1557338"/>
            <a:ext cx="2950030" cy="4709647"/>
          </a:xfrm>
        </p:spPr>
        <p:txBody>
          <a:bodyPr>
            <a:normAutofit/>
          </a:bodyPr>
          <a:lstStyle>
            <a:lvl1pPr marL="0" indent="0">
              <a:buNone/>
              <a:defRPr sz="1600" i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Klikk for å sette inn sitat(er)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42EB9E23-1F59-9F40-91EA-7E1D8DE68230}"/>
              </a:ext>
            </a:extLst>
          </p:cNvPr>
          <p:cNvSpPr/>
          <p:nvPr userDrawn="1"/>
        </p:nvSpPr>
        <p:spPr>
          <a:xfrm>
            <a:off x="11509484" y="1567636"/>
            <a:ext cx="467007" cy="467007"/>
          </a:xfrm>
          <a:prstGeom prst="ellipse">
            <a:avLst/>
          </a:prstGeom>
          <a:solidFill>
            <a:srgbClr val="FE94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AC882F97-DD64-3747-A51A-36BA0A6AF1E3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1548854" y="1621451"/>
            <a:ext cx="385974" cy="385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53266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29">
          <p15:clr>
            <a:srgbClr val="FBAE40"/>
          </p15:clr>
        </p15:guide>
        <p15:guide id="3" pos="7174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itater og innhold 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ktangel 19">
            <a:extLst>
              <a:ext uri="{FF2B5EF4-FFF2-40B4-BE49-F238E27FC236}">
                <a16:creationId xmlns:a16="http://schemas.microsoft.com/office/drawing/2014/main" id="{E53BE5F5-C9A3-4C2C-B851-E57FF481F0F3}"/>
              </a:ext>
            </a:extLst>
          </p:cNvPr>
          <p:cNvSpPr/>
          <p:nvPr userDrawn="1"/>
        </p:nvSpPr>
        <p:spPr>
          <a:xfrm>
            <a:off x="8148637" y="-2724"/>
            <a:ext cx="405851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48DCAAEE-0A45-0244-B391-744AFF2FC958}"/>
              </a:ext>
            </a:extLst>
          </p:cNvPr>
          <p:cNvSpPr/>
          <p:nvPr userDrawn="1"/>
        </p:nvSpPr>
        <p:spPr>
          <a:xfrm>
            <a:off x="0" y="0"/>
            <a:ext cx="780585" cy="18734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D75EB-BD23-FF4F-80AE-955DA86030AC}" type="slidenum">
              <a:rPr lang="nb-NO" smtClean="0"/>
              <a:t>‹#›</a:t>
            </a:fld>
            <a:endParaRPr lang="nb-NO"/>
          </a:p>
        </p:txBody>
      </p:sp>
      <p:pic>
        <p:nvPicPr>
          <p:cNvPr id="22" name="Bilde 21">
            <a:extLst>
              <a:ext uri="{FF2B5EF4-FFF2-40B4-BE49-F238E27FC236}">
                <a16:creationId xmlns:a16="http://schemas.microsoft.com/office/drawing/2014/main" id="{EC67C378-05C4-4CEC-920C-D836CD9588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3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0587146" y="-12249"/>
            <a:ext cx="1623904" cy="1569587"/>
          </a:xfrm>
          <a:prstGeom prst="rect">
            <a:avLst/>
          </a:prstGeom>
        </p:spPr>
      </p:pic>
      <p:sp>
        <p:nvSpPr>
          <p:cNvPr id="13" name="Tittel 1">
            <a:extLst>
              <a:ext uri="{FF2B5EF4-FFF2-40B4-BE49-F238E27FC236}">
                <a16:creationId xmlns:a16="http://schemas.microsoft.com/office/drawing/2014/main" id="{BA2A67AE-29E2-A44D-95C9-A84F6C6DC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784" y="365126"/>
            <a:ext cx="6876054" cy="83184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4" name="Plassholder for innhold 3">
            <a:extLst>
              <a:ext uri="{FF2B5EF4-FFF2-40B4-BE49-F238E27FC236}">
                <a16:creationId xmlns:a16="http://schemas.microsoft.com/office/drawing/2014/main" id="{43927849-D490-AD4F-B9C9-364C613858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784" y="1567636"/>
            <a:ext cx="6876054" cy="4699349"/>
          </a:xfrm>
        </p:spPr>
        <p:txBody>
          <a:bodyPr>
            <a:normAutofit/>
          </a:bodyPr>
          <a:lstStyle>
            <a:lvl1pPr marL="407988" indent="-396875">
              <a:tabLst/>
              <a:defRPr sz="2000">
                <a:solidFill>
                  <a:schemeClr val="accent6"/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Plassholder for tekst 8">
            <a:extLst>
              <a:ext uri="{FF2B5EF4-FFF2-40B4-BE49-F238E27FC236}">
                <a16:creationId xmlns:a16="http://schemas.microsoft.com/office/drawing/2014/main" id="{CDBF050B-53B0-F74D-A8AE-40A0C966052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38695" y="1557338"/>
            <a:ext cx="2950030" cy="4709647"/>
          </a:xfrm>
        </p:spPr>
        <p:txBody>
          <a:bodyPr>
            <a:normAutofit/>
          </a:bodyPr>
          <a:lstStyle>
            <a:lvl1pPr marL="0" indent="0">
              <a:buNone/>
              <a:defRPr sz="1600" i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Klikk for å sette inn sitat(er)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C4933E62-716E-FA4C-8FBA-A42C2FACABF8}"/>
              </a:ext>
            </a:extLst>
          </p:cNvPr>
          <p:cNvSpPr/>
          <p:nvPr userDrawn="1"/>
        </p:nvSpPr>
        <p:spPr>
          <a:xfrm>
            <a:off x="11509484" y="1567636"/>
            <a:ext cx="467007" cy="467007"/>
          </a:xfrm>
          <a:prstGeom prst="ellipse">
            <a:avLst/>
          </a:prstGeom>
          <a:solidFill>
            <a:srgbClr val="60A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ED8FF417-D5BE-3E4B-AD93-CF6F532CF65D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11548854" y="1621451"/>
            <a:ext cx="385974" cy="385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2262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29">
          <p15:clr>
            <a:srgbClr val="FBAE40"/>
          </p15:clr>
        </p15:guide>
        <p15:guide id="3" pos="7174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panel og innhold 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E815AC04-283B-E048-BE37-B533815ACF19}"/>
              </a:ext>
            </a:extLst>
          </p:cNvPr>
          <p:cNvSpPr/>
          <p:nvPr userDrawn="1"/>
        </p:nvSpPr>
        <p:spPr>
          <a:xfrm>
            <a:off x="0" y="0"/>
            <a:ext cx="407987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4E32E366-1830-C748-98FF-1D794FD4E8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3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"/>
            <a:ext cx="1611230" cy="1557337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90513" y="800023"/>
            <a:ext cx="3544229" cy="12964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D4F2380F-AA10-0C44-9EEC-16AE41BF005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494214" y="703263"/>
            <a:ext cx="6894512" cy="522922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Sett inn bilde, diagram, video, tabell </a:t>
            </a:r>
            <a:r>
              <a:rPr lang="nb-NO" dirty="0" err="1"/>
              <a:t>etc</a:t>
            </a:r>
            <a:endParaRPr lang="nb-NO" dirty="0"/>
          </a:p>
        </p:txBody>
      </p:sp>
      <p:sp>
        <p:nvSpPr>
          <p:cNvPr id="8" name="Plassholder for tekst 6">
            <a:extLst>
              <a:ext uri="{FF2B5EF4-FFF2-40B4-BE49-F238E27FC236}">
                <a16:creationId xmlns:a16="http://schemas.microsoft.com/office/drawing/2014/main" id="{D3940224-A7C9-3A43-AFA8-6C153A9679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0513" y="2297113"/>
            <a:ext cx="3544576" cy="3635375"/>
          </a:xfrm>
        </p:spPr>
        <p:txBody>
          <a:bodyPr>
            <a:normAutofit/>
          </a:bodyPr>
          <a:lstStyle>
            <a:lvl1pPr marL="342900" indent="-342900">
              <a:buClr>
                <a:schemeClr val="bg1"/>
              </a:buClr>
              <a:buSzPct val="100000"/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41542DB6-5562-4F90-9F9D-B999490E29F3}"/>
              </a:ext>
            </a:extLst>
          </p:cNvPr>
          <p:cNvSpPr/>
          <p:nvPr userDrawn="1"/>
        </p:nvSpPr>
        <p:spPr>
          <a:xfrm>
            <a:off x="5524780" y="6242474"/>
            <a:ext cx="249044" cy="24904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B88E3609-F8D0-4B55-9001-23EBD5E32975}"/>
              </a:ext>
            </a:extLst>
          </p:cNvPr>
          <p:cNvSpPr/>
          <p:nvPr userDrawn="1"/>
        </p:nvSpPr>
        <p:spPr>
          <a:xfrm>
            <a:off x="4491014" y="6242474"/>
            <a:ext cx="244736" cy="24473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B5C9B73D-F384-45CC-B12B-DA435FF5AC6E}"/>
              </a:ext>
            </a:extLst>
          </p:cNvPr>
          <p:cNvSpPr txBox="1"/>
          <p:nvPr userDrawn="1"/>
        </p:nvSpPr>
        <p:spPr>
          <a:xfrm>
            <a:off x="4461261" y="6231836"/>
            <a:ext cx="4076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rPr>
              <a:t>n=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3DB86B4A-E7E6-447A-9835-D118F681BE12}"/>
              </a:ext>
            </a:extLst>
          </p:cNvPr>
          <p:cNvSpPr txBox="1"/>
          <p:nvPr userDrawn="1"/>
        </p:nvSpPr>
        <p:spPr>
          <a:xfrm>
            <a:off x="5518881" y="6242474"/>
            <a:ext cx="2315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rPr>
              <a:t>?</a:t>
            </a:r>
          </a:p>
        </p:txBody>
      </p:sp>
      <p:sp>
        <p:nvSpPr>
          <p:cNvPr id="15" name="Plassholder for tekst 21">
            <a:extLst>
              <a:ext uri="{FF2B5EF4-FFF2-40B4-BE49-F238E27FC236}">
                <a16:creationId xmlns:a16="http://schemas.microsoft.com/office/drawing/2014/main" id="{6F98CC02-CFE9-41D4-B157-14EADB15772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65502" y="6242474"/>
            <a:ext cx="680275" cy="249044"/>
          </a:xfrm>
        </p:spPr>
        <p:txBody>
          <a:bodyPr anchor="ctr">
            <a:noAutofit/>
          </a:bodyPr>
          <a:lstStyle>
            <a:lvl1pPr marL="0" indent="0" algn="l">
              <a:buNone/>
              <a:defRPr sz="100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 dirty="0"/>
              <a:t>Skriv n</a:t>
            </a:r>
          </a:p>
        </p:txBody>
      </p:sp>
      <p:sp>
        <p:nvSpPr>
          <p:cNvPr id="16" name="Plassholder for lysbildenummer 4">
            <a:extLst>
              <a:ext uri="{FF2B5EF4-FFF2-40B4-BE49-F238E27FC236}">
                <a16:creationId xmlns:a16="http://schemas.microsoft.com/office/drawing/2014/main" id="{7ADA5812-148F-2B40-9582-FCFF394EE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0513" y="6534854"/>
            <a:ext cx="549275" cy="323146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2A7D75EB-BD23-FF4F-80AE-955DA86030AC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7" name="Plassholder for tekst 21">
            <a:extLst>
              <a:ext uri="{FF2B5EF4-FFF2-40B4-BE49-F238E27FC236}">
                <a16:creationId xmlns:a16="http://schemas.microsoft.com/office/drawing/2014/main" id="{217CEC4A-2C5E-9B4F-BED0-D23A0D90A4E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52827" y="6101395"/>
            <a:ext cx="5531222" cy="525982"/>
          </a:xfrm>
        </p:spPr>
        <p:txBody>
          <a:bodyPr anchor="ctr">
            <a:normAutofit/>
          </a:bodyPr>
          <a:lstStyle>
            <a:lvl1pPr marL="0" indent="0">
              <a:buNone/>
              <a:defRPr sz="100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 dirty="0"/>
              <a:t>Skriv inn spørsmålet</a:t>
            </a:r>
          </a:p>
        </p:txBody>
      </p:sp>
    </p:spTree>
    <p:extLst>
      <p:ext uri="{BB962C8B-B14F-4D97-AF65-F5344CB8AC3E}">
        <p14:creationId xmlns:p14="http://schemas.microsoft.com/office/powerpoint/2010/main" val="1233244715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panel og innhold 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E815AC04-283B-E048-BE37-B533815ACF19}"/>
              </a:ext>
            </a:extLst>
          </p:cNvPr>
          <p:cNvSpPr/>
          <p:nvPr userDrawn="1"/>
        </p:nvSpPr>
        <p:spPr>
          <a:xfrm>
            <a:off x="0" y="0"/>
            <a:ext cx="4079875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4E32E366-1830-C748-98FF-1D794FD4E8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3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611230" cy="1557337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90513" y="800023"/>
            <a:ext cx="3544229" cy="12964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8DB01B5-3F21-EB46-B6E1-7F589CCF08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0513" y="2297113"/>
            <a:ext cx="3544576" cy="3635375"/>
          </a:xfrm>
        </p:spPr>
        <p:txBody>
          <a:bodyPr>
            <a:normAutofit/>
          </a:bodyPr>
          <a:lstStyle>
            <a:lvl1pPr marL="342900" indent="-342900">
              <a:buClr>
                <a:schemeClr val="bg1"/>
              </a:buClr>
              <a:buSzPct val="100000"/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D4F2380F-AA10-0C44-9EEC-16AE41BF005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494214" y="703263"/>
            <a:ext cx="6894512" cy="522922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Sett inn bilde, diagram, video, tabell </a:t>
            </a:r>
            <a:r>
              <a:rPr lang="nb-NO" dirty="0" err="1"/>
              <a:t>etc</a:t>
            </a:r>
            <a:endParaRPr lang="nb-NO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1095FA8-7922-4E97-88C2-2B2164BF06D9}"/>
              </a:ext>
            </a:extLst>
          </p:cNvPr>
          <p:cNvSpPr/>
          <p:nvPr userDrawn="1"/>
        </p:nvSpPr>
        <p:spPr>
          <a:xfrm>
            <a:off x="5524780" y="6242474"/>
            <a:ext cx="249044" cy="24904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CF27D878-F9F3-4A63-A4BD-1D5DAA130DE7}"/>
              </a:ext>
            </a:extLst>
          </p:cNvPr>
          <p:cNvSpPr/>
          <p:nvPr userDrawn="1"/>
        </p:nvSpPr>
        <p:spPr>
          <a:xfrm>
            <a:off x="4491014" y="6242474"/>
            <a:ext cx="244736" cy="24473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F692-7E3E-441F-8989-F0D49A9EF427}"/>
              </a:ext>
            </a:extLst>
          </p:cNvPr>
          <p:cNvSpPr txBox="1"/>
          <p:nvPr userDrawn="1"/>
        </p:nvSpPr>
        <p:spPr>
          <a:xfrm>
            <a:off x="4461261" y="6231836"/>
            <a:ext cx="4076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rPr>
              <a:t>n=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5C2A21C3-5933-48C5-8342-B9BD4EFB2D62}"/>
              </a:ext>
            </a:extLst>
          </p:cNvPr>
          <p:cNvSpPr txBox="1"/>
          <p:nvPr userDrawn="1"/>
        </p:nvSpPr>
        <p:spPr>
          <a:xfrm>
            <a:off x="5518881" y="6242474"/>
            <a:ext cx="2315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rPr>
              <a:t>?</a:t>
            </a:r>
          </a:p>
        </p:txBody>
      </p:sp>
      <p:sp>
        <p:nvSpPr>
          <p:cNvPr id="14" name="Plassholder for tekst 21">
            <a:extLst>
              <a:ext uri="{FF2B5EF4-FFF2-40B4-BE49-F238E27FC236}">
                <a16:creationId xmlns:a16="http://schemas.microsoft.com/office/drawing/2014/main" id="{3E271B9D-7F45-4253-9D91-F941A111B3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65502" y="6242474"/>
            <a:ext cx="680275" cy="249044"/>
          </a:xfrm>
        </p:spPr>
        <p:txBody>
          <a:bodyPr anchor="ctr">
            <a:noAutofit/>
          </a:bodyPr>
          <a:lstStyle>
            <a:lvl1pPr marL="0" indent="0" algn="l">
              <a:buNone/>
              <a:defRPr sz="100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 dirty="0"/>
              <a:t>Skriv n</a:t>
            </a:r>
          </a:p>
        </p:txBody>
      </p:sp>
      <p:sp>
        <p:nvSpPr>
          <p:cNvPr id="15" name="Plassholder for lysbildenummer 4">
            <a:extLst>
              <a:ext uri="{FF2B5EF4-FFF2-40B4-BE49-F238E27FC236}">
                <a16:creationId xmlns:a16="http://schemas.microsoft.com/office/drawing/2014/main" id="{FD873BF0-649A-574D-AA9A-DAE8A4E17ABC}"/>
              </a:ext>
            </a:extLst>
          </p:cNvPr>
          <p:cNvSpPr txBox="1">
            <a:spLocks/>
          </p:cNvSpPr>
          <p:nvPr userDrawn="1"/>
        </p:nvSpPr>
        <p:spPr>
          <a:xfrm>
            <a:off x="290513" y="6534854"/>
            <a:ext cx="549275" cy="3231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ctr" defTabSz="914400" rtl="0" eaLnBrk="1" latinLnBrk="0" hangingPunct="1">
              <a:defRPr sz="10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7D75EB-BD23-FF4F-80AE-955DA86030AC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6" name="Plassholder for tekst 21">
            <a:extLst>
              <a:ext uri="{FF2B5EF4-FFF2-40B4-BE49-F238E27FC236}">
                <a16:creationId xmlns:a16="http://schemas.microsoft.com/office/drawing/2014/main" id="{B40CE642-D01F-B449-8454-AE9357DC289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52827" y="6101395"/>
            <a:ext cx="5531222" cy="525982"/>
          </a:xfrm>
        </p:spPr>
        <p:txBody>
          <a:bodyPr anchor="ctr">
            <a:normAutofit/>
          </a:bodyPr>
          <a:lstStyle>
            <a:lvl1pPr marL="0" indent="0">
              <a:buNone/>
              <a:defRPr sz="100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 dirty="0"/>
              <a:t>Skriv inn spørsmålet</a:t>
            </a:r>
          </a:p>
        </p:txBody>
      </p:sp>
    </p:spTree>
    <p:extLst>
      <p:ext uri="{BB962C8B-B14F-4D97-AF65-F5344CB8AC3E}">
        <p14:creationId xmlns:p14="http://schemas.microsoft.com/office/powerpoint/2010/main" val="753489997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panel og innhold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E815AC04-283B-E048-BE37-B533815ACF19}"/>
              </a:ext>
            </a:extLst>
          </p:cNvPr>
          <p:cNvSpPr/>
          <p:nvPr userDrawn="1"/>
        </p:nvSpPr>
        <p:spPr>
          <a:xfrm>
            <a:off x="0" y="0"/>
            <a:ext cx="407987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4E32E366-1830-C748-98FF-1D794FD4E8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3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611231" cy="1557338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90513" y="800023"/>
            <a:ext cx="3544229" cy="12964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8DB01B5-3F21-EB46-B6E1-7F589CCF08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0513" y="2297113"/>
            <a:ext cx="3544576" cy="3635375"/>
          </a:xfrm>
        </p:spPr>
        <p:txBody>
          <a:bodyPr>
            <a:normAutofit/>
          </a:bodyPr>
          <a:lstStyle>
            <a:lvl1pPr marL="342900" indent="-342900">
              <a:buClr>
                <a:schemeClr val="bg1"/>
              </a:buClr>
              <a:buSzPct val="100000"/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D4F2380F-AA10-0C44-9EEC-16AE41BF005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494214" y="703263"/>
            <a:ext cx="6894512" cy="522922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Sett inn bilde, diagram, video, tabell </a:t>
            </a:r>
            <a:r>
              <a:rPr lang="nb-NO" dirty="0" err="1"/>
              <a:t>etc</a:t>
            </a:r>
            <a:endParaRPr lang="nb-NO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41EB2C6B-FAD7-4D78-9A73-0026365DBA35}"/>
              </a:ext>
            </a:extLst>
          </p:cNvPr>
          <p:cNvSpPr/>
          <p:nvPr userDrawn="1"/>
        </p:nvSpPr>
        <p:spPr>
          <a:xfrm>
            <a:off x="5524780" y="6242474"/>
            <a:ext cx="249044" cy="24904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2991951B-D683-4468-AF0E-F511C3D946EF}"/>
              </a:ext>
            </a:extLst>
          </p:cNvPr>
          <p:cNvSpPr/>
          <p:nvPr userDrawn="1"/>
        </p:nvSpPr>
        <p:spPr>
          <a:xfrm>
            <a:off x="4491014" y="6242474"/>
            <a:ext cx="244736" cy="24473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16B1B395-FED1-4B83-8915-0EE0B1744344}"/>
              </a:ext>
            </a:extLst>
          </p:cNvPr>
          <p:cNvSpPr txBox="1"/>
          <p:nvPr userDrawn="1"/>
        </p:nvSpPr>
        <p:spPr>
          <a:xfrm>
            <a:off x="4461261" y="6231836"/>
            <a:ext cx="4076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rPr>
              <a:t>n=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C1AB29D8-91CD-4D1C-B4BE-7CAFA84FC05E}"/>
              </a:ext>
            </a:extLst>
          </p:cNvPr>
          <p:cNvSpPr txBox="1"/>
          <p:nvPr userDrawn="1"/>
        </p:nvSpPr>
        <p:spPr>
          <a:xfrm>
            <a:off x="5518881" y="6242474"/>
            <a:ext cx="2315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rPr>
              <a:t>?</a:t>
            </a:r>
          </a:p>
        </p:txBody>
      </p:sp>
      <p:sp>
        <p:nvSpPr>
          <p:cNvPr id="14" name="Plassholder for tekst 21">
            <a:extLst>
              <a:ext uri="{FF2B5EF4-FFF2-40B4-BE49-F238E27FC236}">
                <a16:creationId xmlns:a16="http://schemas.microsoft.com/office/drawing/2014/main" id="{B82F4025-415E-49AB-8AF8-8BE71D0383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65502" y="6242474"/>
            <a:ext cx="680275" cy="249044"/>
          </a:xfrm>
        </p:spPr>
        <p:txBody>
          <a:bodyPr anchor="ctr">
            <a:noAutofit/>
          </a:bodyPr>
          <a:lstStyle>
            <a:lvl1pPr marL="0" indent="0" algn="l">
              <a:buNone/>
              <a:defRPr sz="100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 dirty="0"/>
              <a:t>Skriv n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290513" y="6534854"/>
            <a:ext cx="549275" cy="323146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2A7D75EB-BD23-FF4F-80AE-955DA86030AC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5" name="Plassholder for tekst 21">
            <a:extLst>
              <a:ext uri="{FF2B5EF4-FFF2-40B4-BE49-F238E27FC236}">
                <a16:creationId xmlns:a16="http://schemas.microsoft.com/office/drawing/2014/main" id="{B46357CD-9C50-1448-9FA1-45F424A5A4C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852827" y="6101395"/>
            <a:ext cx="5531222" cy="525982"/>
          </a:xfrm>
        </p:spPr>
        <p:txBody>
          <a:bodyPr anchor="ctr">
            <a:normAutofit/>
          </a:bodyPr>
          <a:lstStyle>
            <a:lvl1pPr marL="0" indent="0">
              <a:buNone/>
              <a:defRPr sz="100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4002911147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inndeling Grønn - Opin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850420" y="4130566"/>
            <a:ext cx="6877051" cy="1765738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accent3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2A7D75EB-BD23-FF4F-80AE-955DA86030AC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 userDrawn="1"/>
        </p:nvPicPr>
        <p:blipFill rotWithShape="1">
          <a:blip r:embed="rId2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6448822" y="-2"/>
            <a:ext cx="5743177" cy="4130568"/>
          </a:xfrm>
          <a:prstGeom prst="rect">
            <a:avLst/>
          </a:prstGeom>
        </p:spPr>
      </p:pic>
      <p:sp>
        <p:nvSpPr>
          <p:cNvPr id="5" name="Plassholder for tekst 5"/>
          <p:cNvSpPr>
            <a:spLocks noGrp="1"/>
          </p:cNvSpPr>
          <p:nvPr>
            <p:ph type="body" sz="quarter" idx="11" hasCustomPrompt="1"/>
          </p:nvPr>
        </p:nvSpPr>
        <p:spPr>
          <a:xfrm>
            <a:off x="849845" y="3690938"/>
            <a:ext cx="6878404" cy="439737"/>
          </a:xfrm>
        </p:spPr>
        <p:txBody>
          <a:bodyPr>
            <a:normAutofit/>
          </a:bodyPr>
          <a:lstStyle>
            <a:lvl1pPr marL="0" indent="0">
              <a:buFont typeface="Arial" charset="0"/>
              <a:buNone/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Ingress - minitittel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0E095FCD-291C-7441-A711-BA9AD97F5A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57291" y="6266985"/>
            <a:ext cx="305281" cy="311028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inndeling Rød - Opinio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854942" y="4130566"/>
            <a:ext cx="6861896" cy="1765738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accent3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2A7D75EB-BD23-FF4F-80AE-955DA86030AC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 rotWithShape="1">
          <a:blip r:embed="rId2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7475126" y="-2"/>
            <a:ext cx="4716873" cy="3543302"/>
          </a:xfrm>
          <a:prstGeom prst="rect">
            <a:avLst/>
          </a:prstGeom>
        </p:spPr>
      </p:pic>
      <p:sp>
        <p:nvSpPr>
          <p:cNvPr id="6" name="Plassholder for tekst 5"/>
          <p:cNvSpPr>
            <a:spLocks noGrp="1"/>
          </p:cNvSpPr>
          <p:nvPr>
            <p:ph type="body" sz="quarter" idx="11" hasCustomPrompt="1"/>
          </p:nvPr>
        </p:nvSpPr>
        <p:spPr>
          <a:xfrm>
            <a:off x="854336" y="3690938"/>
            <a:ext cx="6863246" cy="439737"/>
          </a:xfrm>
        </p:spPr>
        <p:txBody>
          <a:bodyPr>
            <a:normAutofit/>
          </a:bodyPr>
          <a:lstStyle>
            <a:lvl1pPr marL="0" indent="0">
              <a:buFont typeface="Arial" charset="0"/>
              <a:buNone/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Ingress - minitittel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C20B6CC2-0C7A-6F42-AF05-6AB677EBCA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57291" y="6266985"/>
            <a:ext cx="305281" cy="311028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inndeling Blå - Opin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854941" y="4130566"/>
            <a:ext cx="6861897" cy="1765738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accent3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2A7D75EB-BD23-FF4F-80AE-955DA86030AC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 userDrawn="1"/>
        </p:nvPicPr>
        <p:blipFill rotWithShape="1">
          <a:blip r:embed="rId2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82425" y="-1"/>
            <a:ext cx="4109575" cy="4324351"/>
          </a:xfrm>
          <a:prstGeom prst="rect">
            <a:avLst/>
          </a:prstGeom>
        </p:spPr>
      </p:pic>
      <p:sp>
        <p:nvSpPr>
          <p:cNvPr id="6" name="Plassholder for tekst 5"/>
          <p:cNvSpPr>
            <a:spLocks noGrp="1"/>
          </p:cNvSpPr>
          <p:nvPr>
            <p:ph type="body" sz="quarter" idx="11" hasCustomPrompt="1"/>
          </p:nvPr>
        </p:nvSpPr>
        <p:spPr>
          <a:xfrm>
            <a:off x="854336" y="3690938"/>
            <a:ext cx="6863247" cy="439737"/>
          </a:xfrm>
        </p:spPr>
        <p:txBody>
          <a:bodyPr>
            <a:normAutofit/>
          </a:bodyPr>
          <a:lstStyle>
            <a:lvl1pPr marL="0" indent="0">
              <a:buFont typeface="Arial" charset="0"/>
              <a:buNone/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Ingress - minitittel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94CB1F1E-1B15-484A-8279-2678F421AB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57291" y="6266985"/>
            <a:ext cx="305281" cy="311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632615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inndeling Oransje">
    <p:bg>
      <p:bgPr>
        <a:solidFill>
          <a:srgbClr val="F266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865574" y="4130566"/>
            <a:ext cx="6851263" cy="1765738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accent3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2A7D75EB-BD23-FF4F-80AE-955DA86030AC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 userDrawn="1"/>
        </p:nvPicPr>
        <p:blipFill rotWithShape="1">
          <a:blip r:embed="rId2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82425" y="-1"/>
            <a:ext cx="4109575" cy="4324351"/>
          </a:xfrm>
          <a:prstGeom prst="rect">
            <a:avLst/>
          </a:prstGeom>
        </p:spPr>
      </p:pic>
      <p:sp>
        <p:nvSpPr>
          <p:cNvPr id="6" name="Plassholder for tekst 5"/>
          <p:cNvSpPr>
            <a:spLocks noGrp="1"/>
          </p:cNvSpPr>
          <p:nvPr>
            <p:ph type="body" sz="quarter" idx="11" hasCustomPrompt="1"/>
          </p:nvPr>
        </p:nvSpPr>
        <p:spPr>
          <a:xfrm>
            <a:off x="864969" y="3690938"/>
            <a:ext cx="6852611" cy="439737"/>
          </a:xfrm>
        </p:spPr>
        <p:txBody>
          <a:bodyPr>
            <a:normAutofit/>
          </a:bodyPr>
          <a:lstStyle>
            <a:lvl1pPr marL="0" indent="0">
              <a:buFont typeface="Arial" charset="0"/>
              <a:buNone/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Ingress - minitittel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3607198C-C03F-9846-9378-2A08A7435A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57291" y="6266985"/>
            <a:ext cx="305281" cy="311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312560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inndeling Mørkegrå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854944" y="4130566"/>
            <a:ext cx="6861893" cy="1765738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accent3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2A7D75EB-BD23-FF4F-80AE-955DA86030AC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 userDrawn="1"/>
        </p:nvPicPr>
        <p:blipFill rotWithShape="1">
          <a:blip r:embed="rId2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82425" y="-1"/>
            <a:ext cx="4109575" cy="4324351"/>
          </a:xfrm>
          <a:prstGeom prst="rect">
            <a:avLst/>
          </a:prstGeom>
        </p:spPr>
      </p:pic>
      <p:sp>
        <p:nvSpPr>
          <p:cNvPr id="6" name="Plassholder for tekst 5"/>
          <p:cNvSpPr>
            <a:spLocks noGrp="1"/>
          </p:cNvSpPr>
          <p:nvPr>
            <p:ph type="body" sz="quarter" idx="11" hasCustomPrompt="1"/>
          </p:nvPr>
        </p:nvSpPr>
        <p:spPr>
          <a:xfrm>
            <a:off x="854339" y="3690938"/>
            <a:ext cx="6863243" cy="439737"/>
          </a:xfrm>
        </p:spPr>
        <p:txBody>
          <a:bodyPr>
            <a:normAutofit/>
          </a:bodyPr>
          <a:lstStyle>
            <a:lvl1pPr marL="0" indent="0">
              <a:buFont typeface="Arial" charset="0"/>
              <a:buNone/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Ingress - minitittel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6D3B43A4-DD89-4142-B07C-8DE63DA1B7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57291" y="6266985"/>
            <a:ext cx="305281" cy="311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768308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e 7"/>
          <p:cNvGrpSpPr/>
          <p:nvPr userDrawn="1"/>
        </p:nvGrpSpPr>
        <p:grpSpPr>
          <a:xfrm>
            <a:off x="0" y="-50820"/>
            <a:ext cx="8153058" cy="1473683"/>
            <a:chOff x="0" y="-50820"/>
            <a:chExt cx="8153058" cy="1473683"/>
          </a:xfrm>
        </p:grpSpPr>
        <p:pic>
          <p:nvPicPr>
            <p:cNvPr id="5" name="Bilde 4"/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9246241">
              <a:off x="6532764" y="-50820"/>
              <a:ext cx="1620294" cy="1473683"/>
            </a:xfrm>
            <a:prstGeom prst="rect">
              <a:avLst/>
            </a:prstGeom>
          </p:spPr>
        </p:pic>
        <p:sp>
          <p:nvSpPr>
            <p:cNvPr id="4" name="Rektangel 3"/>
            <p:cNvSpPr/>
            <p:nvPr userDrawn="1"/>
          </p:nvSpPr>
          <p:spPr>
            <a:xfrm>
              <a:off x="0" y="0"/>
              <a:ext cx="7336221" cy="87235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b-NO"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11" name="Rektangel 10"/>
          <p:cNvSpPr/>
          <p:nvPr userDrawn="1"/>
        </p:nvSpPr>
        <p:spPr>
          <a:xfrm>
            <a:off x="0" y="6495393"/>
            <a:ext cx="12192000" cy="3626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846546" y="3350062"/>
            <a:ext cx="6870292" cy="1001220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2A7D75EB-BD23-FF4F-80AE-955DA86030AC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/>
          </p:nvPr>
        </p:nvSpPr>
        <p:spPr>
          <a:xfrm>
            <a:off x="846546" y="4351282"/>
            <a:ext cx="6870292" cy="100970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2" hasCustomPrompt="1"/>
          </p:nvPr>
        </p:nvSpPr>
        <p:spPr>
          <a:xfrm>
            <a:off x="839787" y="96248"/>
            <a:ext cx="5449887" cy="679861"/>
          </a:xfrm>
        </p:spPr>
        <p:txBody>
          <a:bodyPr anchor="ctr">
            <a:normAutofit/>
          </a:bodyPr>
          <a:lstStyle>
            <a:lvl1pPr marL="0" indent="0">
              <a:buFont typeface="Arial" charset="0"/>
              <a:buNone/>
              <a:defRPr sz="1800" b="1">
                <a:solidFill>
                  <a:schemeClr val="accent3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nb-NO" dirty="0"/>
              <a:t>KLIKK FOR Å LEGGE TIL TEKST</a:t>
            </a:r>
          </a:p>
        </p:txBody>
      </p:sp>
    </p:spTree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 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12306" y="0"/>
            <a:ext cx="1388230" cy="1250730"/>
          </a:xfrm>
          <a:prstGeom prst="rect">
            <a:avLst/>
          </a:prstGeom>
        </p:spPr>
      </p:pic>
      <p:sp>
        <p:nvSpPr>
          <p:cNvPr id="4" name="Rektangel 3"/>
          <p:cNvSpPr/>
          <p:nvPr userDrawn="1"/>
        </p:nvSpPr>
        <p:spPr>
          <a:xfrm>
            <a:off x="0" y="0"/>
            <a:ext cx="7336221" cy="8723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Rektangel 10"/>
          <p:cNvSpPr/>
          <p:nvPr userDrawn="1"/>
        </p:nvSpPr>
        <p:spPr>
          <a:xfrm>
            <a:off x="0" y="6495393"/>
            <a:ext cx="12192000" cy="36260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847344" y="3350062"/>
            <a:ext cx="6869494" cy="1001220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accent5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2A7D75EB-BD23-FF4F-80AE-955DA86030AC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/>
          </p:nvPr>
        </p:nvSpPr>
        <p:spPr>
          <a:xfrm>
            <a:off x="847344" y="4351282"/>
            <a:ext cx="6869494" cy="100970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Plassholder for tekst 6"/>
          <p:cNvSpPr>
            <a:spLocks noGrp="1"/>
          </p:cNvSpPr>
          <p:nvPr>
            <p:ph type="body" sz="quarter" idx="12" hasCustomPrompt="1"/>
          </p:nvPr>
        </p:nvSpPr>
        <p:spPr>
          <a:xfrm>
            <a:off x="847344" y="96248"/>
            <a:ext cx="5645150" cy="679861"/>
          </a:xfrm>
        </p:spPr>
        <p:txBody>
          <a:bodyPr anchor="ctr">
            <a:normAutofit/>
          </a:bodyPr>
          <a:lstStyle>
            <a:lvl1pPr marL="0" indent="0">
              <a:buFont typeface="Arial" charset="0"/>
              <a:buNone/>
              <a:defRPr sz="1800" b="1" baseline="0">
                <a:solidFill>
                  <a:schemeClr val="accent3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nb-NO" dirty="0"/>
              <a:t>KLIKK FOR Å LEGGE TIL TEKST</a:t>
            </a:r>
          </a:p>
        </p:txBody>
      </p:sp>
    </p:spTree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 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6495393"/>
            <a:ext cx="12192000" cy="3626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847344" y="3350062"/>
            <a:ext cx="6869494" cy="1001220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2A7D75EB-BD23-FF4F-80AE-955DA86030AC}" type="slidenum">
              <a:rPr lang="nb-NO" smtClean="0"/>
              <a:pPr/>
              <a:t>‹#›</a:t>
            </a:fld>
            <a:endParaRPr lang="nb-NO" dirty="0"/>
          </a:p>
        </p:txBody>
      </p:sp>
      <p:grpSp>
        <p:nvGrpSpPr>
          <p:cNvPr id="7" name="Gruppe 6"/>
          <p:cNvGrpSpPr/>
          <p:nvPr userDrawn="1"/>
        </p:nvGrpSpPr>
        <p:grpSpPr>
          <a:xfrm>
            <a:off x="0" y="-5430"/>
            <a:ext cx="7965483" cy="1395807"/>
            <a:chOff x="0" y="-5430"/>
            <a:chExt cx="7965483" cy="1395807"/>
          </a:xfrm>
        </p:grpSpPr>
        <p:pic>
          <p:nvPicPr>
            <p:cNvPr id="6" name="Bilde 5"/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72185" y="-5430"/>
              <a:ext cx="1593298" cy="1395807"/>
            </a:xfrm>
            <a:prstGeom prst="rect">
              <a:avLst/>
            </a:prstGeom>
          </p:spPr>
        </p:pic>
        <p:sp>
          <p:nvSpPr>
            <p:cNvPr id="4" name="Rektangel 3"/>
            <p:cNvSpPr/>
            <p:nvPr userDrawn="1"/>
          </p:nvSpPr>
          <p:spPr>
            <a:xfrm>
              <a:off x="0" y="0"/>
              <a:ext cx="7336221" cy="87235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b-NO"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9" name="Plassholder for tekst 8"/>
          <p:cNvSpPr>
            <a:spLocks noGrp="1"/>
          </p:cNvSpPr>
          <p:nvPr>
            <p:ph type="body" sz="quarter" idx="11"/>
          </p:nvPr>
        </p:nvSpPr>
        <p:spPr>
          <a:xfrm>
            <a:off x="847344" y="4351282"/>
            <a:ext cx="6869494" cy="100970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Plassholder for tekst 6"/>
          <p:cNvSpPr>
            <a:spLocks noGrp="1"/>
          </p:cNvSpPr>
          <p:nvPr>
            <p:ph type="body" sz="quarter" idx="12" hasCustomPrompt="1"/>
          </p:nvPr>
        </p:nvSpPr>
        <p:spPr>
          <a:xfrm>
            <a:off x="847344" y="96248"/>
            <a:ext cx="5645150" cy="679861"/>
          </a:xfrm>
        </p:spPr>
        <p:txBody>
          <a:bodyPr anchor="ctr">
            <a:normAutofit/>
          </a:bodyPr>
          <a:lstStyle>
            <a:lvl1pPr marL="0" indent="0">
              <a:buFont typeface="Arial" charset="0"/>
              <a:buNone/>
              <a:defRPr sz="1800" b="1">
                <a:solidFill>
                  <a:schemeClr val="accent3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nb-NO" dirty="0"/>
              <a:t>KLIKK FOR Å LEGGE TIL TEKST</a:t>
            </a:r>
          </a:p>
        </p:txBody>
      </p:sp>
    </p:spTree>
    <p:extLst>
      <p:ext uri="{BB962C8B-B14F-4D97-AF65-F5344CB8AC3E}">
        <p14:creationId xmlns:p14="http://schemas.microsoft.com/office/powerpoint/2010/main" val="1018534181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AB1F532-885A-544A-867E-5AAD92C4CC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D75EB-BD23-FF4F-80AE-955DA86030AC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057E56A5-92A5-1840-9D06-6B1031737C66}"/>
              </a:ext>
            </a:extLst>
          </p:cNvPr>
          <p:cNvSpPr/>
          <p:nvPr userDrawn="1"/>
        </p:nvSpPr>
        <p:spPr>
          <a:xfrm>
            <a:off x="6096000" y="0"/>
            <a:ext cx="6096000" cy="687393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400" dirty="0">
              <a:latin typeface="Century Gothic" panose="020B0502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BBED1094-AF8F-8545-B2A5-DAF6D4C7849E}"/>
              </a:ext>
            </a:extLst>
          </p:cNvPr>
          <p:cNvSpPr/>
          <p:nvPr userDrawn="1"/>
        </p:nvSpPr>
        <p:spPr>
          <a:xfrm>
            <a:off x="0" y="-21099"/>
            <a:ext cx="6096000" cy="687393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400" dirty="0">
              <a:latin typeface="Century Gothic" panose="020B0502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5D4AD316-D974-F845-9957-7344EA7978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9788" y="2245978"/>
            <a:ext cx="4438066" cy="3513138"/>
          </a:xfrm>
        </p:spPr>
        <p:txBody>
          <a:bodyPr>
            <a:normAutofit/>
          </a:bodyPr>
          <a:lstStyle>
            <a:lvl1pPr marL="11113" indent="0">
              <a:buFont typeface="Arial" panose="020B0604020202020204" pitchFamily="34" charset="0"/>
              <a:buNone/>
              <a:tabLst/>
              <a:defRPr sz="1800">
                <a:solidFill>
                  <a:schemeClr val="accent6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2pPr>
          </a:lstStyle>
          <a:p>
            <a:pPr lvl="0"/>
            <a:r>
              <a:rPr lang="nb-NO" dirty="0"/>
              <a:t>Skriv inn drivere/ positivt</a:t>
            </a:r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id="{5F5DE821-6023-D343-A267-FB41D83C8C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82066" y="2245978"/>
            <a:ext cx="4506659" cy="3513138"/>
          </a:xfrm>
        </p:spPr>
        <p:txBody>
          <a:bodyPr>
            <a:normAutofit/>
          </a:bodyPr>
          <a:lstStyle>
            <a:lvl1pPr marL="11113" indent="0">
              <a:buFont typeface="Arial" panose="020B0604020202020204" pitchFamily="34" charset="0"/>
              <a:buNone/>
              <a:tabLst/>
              <a:defRPr sz="1800">
                <a:solidFill>
                  <a:schemeClr val="accent6"/>
                </a:solidFill>
              </a:defRPr>
            </a:lvl1pPr>
            <a:lvl2pPr marL="457200" indent="0">
              <a:buNone/>
              <a:defRPr sz="1600">
                <a:solidFill>
                  <a:schemeClr val="accent6"/>
                </a:solidFill>
              </a:defRPr>
            </a:lvl2pPr>
          </a:lstStyle>
          <a:p>
            <a:pPr lvl="0"/>
            <a:r>
              <a:rPr lang="nb-NO" dirty="0"/>
              <a:t>Skriv inn barrierer/ negativt</a:t>
            </a:r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A7B657D-991F-4441-B8A8-0796B8D6C9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195001"/>
            <a:ext cx="10548937" cy="10012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Sett inn overskrift (hvis det trengs, kan også utelates)</a:t>
            </a:r>
          </a:p>
        </p:txBody>
      </p:sp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9A5DB8CA-7ED7-1C4C-9FDC-A5E716EBECC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788" y="1587500"/>
            <a:ext cx="4438515" cy="658813"/>
          </a:xfrm>
        </p:spPr>
        <p:txBody>
          <a:bodyPr/>
          <a:lstStyle>
            <a:lvl1pPr marL="0" indent="0">
              <a:buNone/>
              <a:defRPr b="1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Tittel positivt (</a:t>
            </a:r>
            <a:r>
              <a:rPr lang="nb-NO" dirty="0" err="1"/>
              <a:t>f.eks</a:t>
            </a:r>
            <a:r>
              <a:rPr lang="nb-NO" dirty="0"/>
              <a:t> Drivere)</a:t>
            </a:r>
          </a:p>
        </p:txBody>
      </p:sp>
      <p:sp>
        <p:nvSpPr>
          <p:cNvPr id="14" name="Plassholder for tekst 12">
            <a:extLst>
              <a:ext uri="{FF2B5EF4-FFF2-40B4-BE49-F238E27FC236}">
                <a16:creationId xmlns:a16="http://schemas.microsoft.com/office/drawing/2014/main" id="{974DA5ED-53D6-DD4D-8C6D-8003C64909D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82066" y="1587500"/>
            <a:ext cx="4507102" cy="658813"/>
          </a:xfrm>
        </p:spPr>
        <p:txBody>
          <a:bodyPr/>
          <a:lstStyle>
            <a:lvl1pPr marL="0" indent="0">
              <a:buNone/>
              <a:defRPr b="1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Tittel negativt (</a:t>
            </a:r>
            <a:r>
              <a:rPr lang="nb-NO" dirty="0" err="1"/>
              <a:t>f.eks</a:t>
            </a:r>
            <a:r>
              <a:rPr lang="nb-NO" dirty="0"/>
              <a:t> Barrierer)</a:t>
            </a:r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58819014-BA9F-CD41-AFDF-00C1B126A60A}"/>
              </a:ext>
            </a:extLst>
          </p:cNvPr>
          <p:cNvSpPr txBox="1"/>
          <p:nvPr userDrawn="1"/>
        </p:nvSpPr>
        <p:spPr>
          <a:xfrm>
            <a:off x="115192" y="1451701"/>
            <a:ext cx="592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6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+</a:t>
            </a:r>
            <a:endParaRPr lang="nb-NO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690D95F8-3655-AE44-8560-24E8B2C00568}"/>
              </a:ext>
            </a:extLst>
          </p:cNvPr>
          <p:cNvSpPr txBox="1"/>
          <p:nvPr userDrawn="1"/>
        </p:nvSpPr>
        <p:spPr>
          <a:xfrm>
            <a:off x="6289398" y="1451700"/>
            <a:ext cx="592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6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-</a:t>
            </a:r>
            <a:endParaRPr lang="nb-NO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82699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fografikks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38B0E8-D92E-A24E-B914-4DBD89144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467" y="257395"/>
            <a:ext cx="4632538" cy="255693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89197B01-DC94-FE45-A4C2-9B461A87E01A}"/>
              </a:ext>
            </a:extLst>
          </p:cNvPr>
          <p:cNvSpPr/>
          <p:nvPr userDrawn="1"/>
        </p:nvSpPr>
        <p:spPr>
          <a:xfrm>
            <a:off x="5037665" y="257396"/>
            <a:ext cx="6849533" cy="25569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400" dirty="0">
              <a:latin typeface="Century Gothic" panose="020B0502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5A788FB4-D1BD-8A48-B90B-D12F27F735FF}"/>
              </a:ext>
            </a:extLst>
          </p:cNvPr>
          <p:cNvSpPr/>
          <p:nvPr userDrawn="1"/>
        </p:nvSpPr>
        <p:spPr>
          <a:xfrm>
            <a:off x="262467" y="2922059"/>
            <a:ext cx="4632538" cy="3665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400" dirty="0">
              <a:latin typeface="Century Gothic" panose="020B0502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96AEBB1F-363E-2C44-8E06-50947B2A753D}"/>
              </a:ext>
            </a:extLst>
          </p:cNvPr>
          <p:cNvSpPr/>
          <p:nvPr userDrawn="1"/>
        </p:nvSpPr>
        <p:spPr>
          <a:xfrm>
            <a:off x="5037666" y="2922059"/>
            <a:ext cx="6849533" cy="3665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400" dirty="0">
              <a:latin typeface="Century Gothic" panose="020B0502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338D829-407C-134D-82A8-465322D09D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4302" y="3081866"/>
            <a:ext cx="4048868" cy="1896533"/>
          </a:xfrm>
        </p:spPr>
        <p:txBody>
          <a:bodyPr>
            <a:noAutofit/>
          </a:bodyPr>
          <a:lstStyle>
            <a:lvl1pPr marL="0" indent="0" algn="ctr">
              <a:buNone/>
              <a:defRPr sz="115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33 %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6ECE9869-1020-7243-8A89-8085C98725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4302" y="5113337"/>
            <a:ext cx="4048868" cy="125359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Skriv inn tekst/ forklaring</a:t>
            </a:r>
          </a:p>
        </p:txBody>
      </p:sp>
      <p:sp>
        <p:nvSpPr>
          <p:cNvPr id="11" name="Plassholder for tekst 7">
            <a:extLst>
              <a:ext uri="{FF2B5EF4-FFF2-40B4-BE49-F238E27FC236}">
                <a16:creationId xmlns:a16="http://schemas.microsoft.com/office/drawing/2014/main" id="{4B13D883-C7A6-8B48-BB9C-DF1FEDA5A4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86839" y="3081866"/>
            <a:ext cx="6429427" cy="1896533"/>
          </a:xfrm>
        </p:spPr>
        <p:txBody>
          <a:bodyPr>
            <a:noAutofit/>
          </a:bodyPr>
          <a:lstStyle>
            <a:lvl1pPr marL="0" indent="0" algn="ctr">
              <a:buNone/>
              <a:defRPr sz="138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2400</a:t>
            </a:r>
          </a:p>
        </p:txBody>
      </p:sp>
      <p:sp>
        <p:nvSpPr>
          <p:cNvPr id="12" name="Plassholder for tekst 9">
            <a:extLst>
              <a:ext uri="{FF2B5EF4-FFF2-40B4-BE49-F238E27FC236}">
                <a16:creationId xmlns:a16="http://schemas.microsoft.com/office/drawing/2014/main" id="{BE1BFB47-B2C0-D049-8229-FDA2F80EEB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86839" y="5113337"/>
            <a:ext cx="6429427" cy="125359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Skriv inn tekst/ forklaring</a:t>
            </a:r>
          </a:p>
        </p:txBody>
      </p:sp>
      <p:sp>
        <p:nvSpPr>
          <p:cNvPr id="13" name="Plassholder for tekst 7">
            <a:extLst>
              <a:ext uri="{FF2B5EF4-FFF2-40B4-BE49-F238E27FC236}">
                <a16:creationId xmlns:a16="http://schemas.microsoft.com/office/drawing/2014/main" id="{FEF9242C-1687-2746-BB5D-F27B415361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86839" y="437201"/>
            <a:ext cx="2975028" cy="2264723"/>
          </a:xfrm>
        </p:spPr>
        <p:txBody>
          <a:bodyPr anchor="ctr">
            <a:noAutofit/>
          </a:bodyPr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33 %</a:t>
            </a:r>
          </a:p>
        </p:txBody>
      </p:sp>
      <p:sp>
        <p:nvSpPr>
          <p:cNvPr id="14" name="Plassholder for tekst 9">
            <a:extLst>
              <a:ext uri="{FF2B5EF4-FFF2-40B4-BE49-F238E27FC236}">
                <a16:creationId xmlns:a16="http://schemas.microsoft.com/office/drawing/2014/main" id="{63D31810-ABD9-F540-A045-CDFC1706350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00973" y="437201"/>
            <a:ext cx="3415293" cy="2264723"/>
          </a:xfr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Skriv inn tekst/ forklaring</a:t>
            </a:r>
          </a:p>
        </p:txBody>
      </p:sp>
    </p:spTree>
    <p:extLst>
      <p:ext uri="{BB962C8B-B14F-4D97-AF65-F5344CB8AC3E}">
        <p14:creationId xmlns:p14="http://schemas.microsoft.com/office/powerpoint/2010/main" val="378097314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66" userDrawn="1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fografikks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5A788FB4-D1BD-8A48-B90B-D12F27F735FF}"/>
              </a:ext>
            </a:extLst>
          </p:cNvPr>
          <p:cNvSpPr/>
          <p:nvPr userDrawn="1"/>
        </p:nvSpPr>
        <p:spPr>
          <a:xfrm>
            <a:off x="288594" y="1554691"/>
            <a:ext cx="2802466" cy="21611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400" dirty="0">
              <a:latin typeface="Century Gothic" panose="020B0502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E0926E9C-79BF-F043-9841-3C92A4CB05A5}"/>
              </a:ext>
            </a:extLst>
          </p:cNvPr>
          <p:cNvSpPr/>
          <p:nvPr userDrawn="1"/>
        </p:nvSpPr>
        <p:spPr>
          <a:xfrm>
            <a:off x="3228064" y="1554690"/>
            <a:ext cx="2802466" cy="21537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400" dirty="0">
              <a:latin typeface="Century Gothic" panose="020B0502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589E0E9B-C362-C549-BBCF-206814D54DBE}"/>
              </a:ext>
            </a:extLst>
          </p:cNvPr>
          <p:cNvSpPr/>
          <p:nvPr userDrawn="1"/>
        </p:nvSpPr>
        <p:spPr>
          <a:xfrm>
            <a:off x="6167534" y="1556938"/>
            <a:ext cx="2802466" cy="21415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400" dirty="0">
              <a:latin typeface="Century Gothic" panose="020B0502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956BE1FA-50C5-A244-80E9-155003786C1F}"/>
              </a:ext>
            </a:extLst>
          </p:cNvPr>
          <p:cNvSpPr/>
          <p:nvPr userDrawn="1"/>
        </p:nvSpPr>
        <p:spPr>
          <a:xfrm>
            <a:off x="9107004" y="1557338"/>
            <a:ext cx="2802466" cy="21362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400" dirty="0">
              <a:latin typeface="Century Gothic" panose="020B0502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238B0E8-D92E-A24E-B914-4DBD89144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466" y="257396"/>
            <a:ext cx="11647004" cy="1063404"/>
          </a:xfrm>
        </p:spPr>
        <p:txBody>
          <a:bodyPr/>
          <a:lstStyle>
            <a:lvl1pPr algn="ctr">
              <a:defRPr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338D829-407C-134D-82A8-465322D09D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4738" y="1674544"/>
            <a:ext cx="2802466" cy="1896533"/>
          </a:xfrm>
        </p:spPr>
        <p:txBody>
          <a:bodyPr anchor="ctr">
            <a:noAutofit/>
          </a:bodyPr>
          <a:lstStyle>
            <a:lvl1pPr marL="0" indent="0" algn="ctr">
              <a:buNone/>
              <a:defRPr sz="88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33 %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B0C9D9F4-43A4-CD4A-86AB-2287B98E2C29}"/>
              </a:ext>
            </a:extLst>
          </p:cNvPr>
          <p:cNvSpPr/>
          <p:nvPr userDrawn="1"/>
        </p:nvSpPr>
        <p:spPr>
          <a:xfrm>
            <a:off x="288594" y="3816082"/>
            <a:ext cx="2802466" cy="27879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400" dirty="0">
              <a:latin typeface="Century Gothic" panose="020B0502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8D19C894-18A6-6144-8F7E-A0FBBD99F353}"/>
              </a:ext>
            </a:extLst>
          </p:cNvPr>
          <p:cNvSpPr/>
          <p:nvPr userDrawn="1"/>
        </p:nvSpPr>
        <p:spPr>
          <a:xfrm>
            <a:off x="3228064" y="3816082"/>
            <a:ext cx="2802466" cy="27879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400" dirty="0">
              <a:latin typeface="Century Gothic" panose="020B0502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394D17E-A1B7-3A41-96B8-CE98D392327A}"/>
              </a:ext>
            </a:extLst>
          </p:cNvPr>
          <p:cNvSpPr/>
          <p:nvPr userDrawn="1"/>
        </p:nvSpPr>
        <p:spPr>
          <a:xfrm>
            <a:off x="6167534" y="3816082"/>
            <a:ext cx="2802466" cy="27879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400" dirty="0">
              <a:latin typeface="Century Gothic" panose="020B0502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9976BDCF-ADC4-F047-8850-8B1B0EBA6F3E}"/>
              </a:ext>
            </a:extLst>
          </p:cNvPr>
          <p:cNvSpPr/>
          <p:nvPr userDrawn="1"/>
        </p:nvSpPr>
        <p:spPr>
          <a:xfrm>
            <a:off x="9107004" y="3816082"/>
            <a:ext cx="2802466" cy="27879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400" dirty="0">
              <a:latin typeface="Century Gothic" panose="020B0502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6ECE9869-1020-7243-8A89-8085C98725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4738" y="3961867"/>
            <a:ext cx="2806322" cy="252360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Skriv inn tekst/ forklaring</a:t>
            </a:r>
          </a:p>
        </p:txBody>
      </p:sp>
      <p:sp>
        <p:nvSpPr>
          <p:cNvPr id="22" name="Plassholder for tekst 7">
            <a:extLst>
              <a:ext uri="{FF2B5EF4-FFF2-40B4-BE49-F238E27FC236}">
                <a16:creationId xmlns:a16="http://schemas.microsoft.com/office/drawing/2014/main" id="{375D9E6F-4609-DB4D-8693-8E5E5ED2370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28064" y="1693067"/>
            <a:ext cx="2798610" cy="1896533"/>
          </a:xfrm>
        </p:spPr>
        <p:txBody>
          <a:bodyPr anchor="ctr">
            <a:noAutofit/>
          </a:bodyPr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240</a:t>
            </a:r>
          </a:p>
        </p:txBody>
      </p:sp>
      <p:sp>
        <p:nvSpPr>
          <p:cNvPr id="23" name="Plassholder for tekst 7">
            <a:extLst>
              <a:ext uri="{FF2B5EF4-FFF2-40B4-BE49-F238E27FC236}">
                <a16:creationId xmlns:a16="http://schemas.microsoft.com/office/drawing/2014/main" id="{E95429FA-708F-A240-821D-BAAD89ED6B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63678" y="1711590"/>
            <a:ext cx="2802466" cy="1896533"/>
          </a:xfrm>
        </p:spPr>
        <p:txBody>
          <a:bodyPr anchor="ctr">
            <a:noAutofit/>
          </a:bodyPr>
          <a:lstStyle>
            <a:lvl1pPr marL="0" indent="0" algn="ctr">
              <a:buNone/>
              <a:defRPr sz="88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33 %</a:t>
            </a:r>
          </a:p>
        </p:txBody>
      </p:sp>
      <p:sp>
        <p:nvSpPr>
          <p:cNvPr id="24" name="Plassholder for tekst 7">
            <a:extLst>
              <a:ext uri="{FF2B5EF4-FFF2-40B4-BE49-F238E27FC236}">
                <a16:creationId xmlns:a16="http://schemas.microsoft.com/office/drawing/2014/main" id="{34D0403E-888F-DC47-A670-97C4477C24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4716" y="1730113"/>
            <a:ext cx="2806322" cy="1896533"/>
          </a:xfrm>
        </p:spPr>
        <p:txBody>
          <a:bodyPr anchor="ctr">
            <a:noAutofit/>
          </a:bodyPr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8</a:t>
            </a:r>
          </a:p>
        </p:txBody>
      </p:sp>
      <p:sp>
        <p:nvSpPr>
          <p:cNvPr id="25" name="Plassholder for tekst 9">
            <a:extLst>
              <a:ext uri="{FF2B5EF4-FFF2-40B4-BE49-F238E27FC236}">
                <a16:creationId xmlns:a16="http://schemas.microsoft.com/office/drawing/2014/main" id="{B4E0DA98-BA5E-874F-A6B2-66BB1D2F693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28064" y="3948241"/>
            <a:ext cx="2802466" cy="252360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Skriv inn tekst/ forklaring</a:t>
            </a:r>
          </a:p>
        </p:txBody>
      </p:sp>
      <p:sp>
        <p:nvSpPr>
          <p:cNvPr id="26" name="Plassholder for tekst 9">
            <a:extLst>
              <a:ext uri="{FF2B5EF4-FFF2-40B4-BE49-F238E27FC236}">
                <a16:creationId xmlns:a16="http://schemas.microsoft.com/office/drawing/2014/main" id="{DBEA9A4A-EC07-9743-8F89-D2A03F7B06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63678" y="3934615"/>
            <a:ext cx="2806322" cy="252360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Skriv inn tekst/ forklaring</a:t>
            </a:r>
          </a:p>
        </p:txBody>
      </p:sp>
      <p:sp>
        <p:nvSpPr>
          <p:cNvPr id="27" name="Plassholder for tekst 9">
            <a:extLst>
              <a:ext uri="{FF2B5EF4-FFF2-40B4-BE49-F238E27FC236}">
                <a16:creationId xmlns:a16="http://schemas.microsoft.com/office/drawing/2014/main" id="{90DBD188-EA55-F24A-9F41-175C7116E74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103148" y="3920989"/>
            <a:ext cx="2806322" cy="252360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Skriv inn tekst/ forklaring</a:t>
            </a:r>
          </a:p>
        </p:txBody>
      </p:sp>
    </p:spTree>
    <p:extLst>
      <p:ext uri="{BB962C8B-B14F-4D97-AF65-F5344CB8AC3E}">
        <p14:creationId xmlns:p14="http://schemas.microsoft.com/office/powerpoint/2010/main" val="101925981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364" userDrawn="1">
          <p15:clr>
            <a:srgbClr val="FBAE40"/>
          </p15:clr>
        </p15:guide>
        <p15:guide id="2" pos="166" userDrawn="1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fografikks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89197B01-DC94-FE45-A4C2-9B461A87E01A}"/>
              </a:ext>
            </a:extLst>
          </p:cNvPr>
          <p:cNvSpPr/>
          <p:nvPr userDrawn="1"/>
        </p:nvSpPr>
        <p:spPr>
          <a:xfrm>
            <a:off x="3361265" y="257175"/>
            <a:ext cx="6256868" cy="255693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400" dirty="0">
              <a:latin typeface="Century Gothic" panose="020B0502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5A788FB4-D1BD-8A48-B90B-D12F27F735FF}"/>
              </a:ext>
            </a:extLst>
          </p:cNvPr>
          <p:cNvSpPr/>
          <p:nvPr userDrawn="1"/>
        </p:nvSpPr>
        <p:spPr>
          <a:xfrm>
            <a:off x="262467" y="2922059"/>
            <a:ext cx="4632538" cy="3665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400" dirty="0">
              <a:latin typeface="Century Gothic" panose="020B0502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96AEBB1F-363E-2C44-8E06-50947B2A753D}"/>
              </a:ext>
            </a:extLst>
          </p:cNvPr>
          <p:cNvSpPr/>
          <p:nvPr userDrawn="1"/>
        </p:nvSpPr>
        <p:spPr>
          <a:xfrm>
            <a:off x="5037666" y="2922059"/>
            <a:ext cx="4580467" cy="3665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400" dirty="0">
              <a:latin typeface="Century Gothic" panose="020B0502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338D829-407C-134D-82A8-465322D09D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4302" y="3081866"/>
            <a:ext cx="4048868" cy="1676401"/>
          </a:xfrm>
        </p:spPr>
        <p:txBody>
          <a:bodyPr>
            <a:noAutofit/>
          </a:bodyPr>
          <a:lstStyle>
            <a:lvl1pPr marL="0" indent="0" algn="ctr">
              <a:buNone/>
              <a:defRPr sz="115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33 %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6ECE9869-1020-7243-8A89-8085C98725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4302" y="4944003"/>
            <a:ext cx="4048868" cy="125359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Skriv inn tekst/ forklaring</a:t>
            </a:r>
          </a:p>
        </p:txBody>
      </p:sp>
      <p:sp>
        <p:nvSpPr>
          <p:cNvPr id="11" name="Plassholder for tekst 7">
            <a:extLst>
              <a:ext uri="{FF2B5EF4-FFF2-40B4-BE49-F238E27FC236}">
                <a16:creationId xmlns:a16="http://schemas.microsoft.com/office/drawing/2014/main" id="{4B13D883-C7A6-8B48-BB9C-DF1FEDA5A4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86839" y="3081866"/>
            <a:ext cx="4245027" cy="1676401"/>
          </a:xfrm>
        </p:spPr>
        <p:txBody>
          <a:bodyPr>
            <a:noAutofit/>
          </a:bodyPr>
          <a:lstStyle>
            <a:lvl1pPr marL="0" indent="0" algn="ctr">
              <a:buNone/>
              <a:defRPr sz="115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2400</a:t>
            </a:r>
          </a:p>
        </p:txBody>
      </p:sp>
      <p:sp>
        <p:nvSpPr>
          <p:cNvPr id="12" name="Plassholder for tekst 9">
            <a:extLst>
              <a:ext uri="{FF2B5EF4-FFF2-40B4-BE49-F238E27FC236}">
                <a16:creationId xmlns:a16="http://schemas.microsoft.com/office/drawing/2014/main" id="{BE1BFB47-B2C0-D049-8229-FDA2F80EEB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86839" y="4944003"/>
            <a:ext cx="4245027" cy="125359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Skriv inn tekst/ forklaring</a:t>
            </a:r>
          </a:p>
        </p:txBody>
      </p:sp>
      <p:sp>
        <p:nvSpPr>
          <p:cNvPr id="13" name="Plassholder for tekst 7">
            <a:extLst>
              <a:ext uri="{FF2B5EF4-FFF2-40B4-BE49-F238E27FC236}">
                <a16:creationId xmlns:a16="http://schemas.microsoft.com/office/drawing/2014/main" id="{FEF9242C-1687-2746-BB5D-F27B415361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68104" y="437200"/>
            <a:ext cx="2975028" cy="2264723"/>
          </a:xfrm>
        </p:spPr>
        <p:txBody>
          <a:bodyPr anchor="ctr">
            <a:noAutofit/>
          </a:bodyPr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33 %</a:t>
            </a:r>
          </a:p>
        </p:txBody>
      </p:sp>
      <p:sp>
        <p:nvSpPr>
          <p:cNvPr id="14" name="Plassholder for tekst 9">
            <a:extLst>
              <a:ext uri="{FF2B5EF4-FFF2-40B4-BE49-F238E27FC236}">
                <a16:creationId xmlns:a16="http://schemas.microsoft.com/office/drawing/2014/main" id="{63D31810-ABD9-F540-A045-CDFC1706350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43132" y="437200"/>
            <a:ext cx="2988735" cy="2264723"/>
          </a:xfr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Skriv inn tekst/ forklaring</a:t>
            </a:r>
          </a:p>
        </p:txBody>
      </p:sp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E0466D43-FA07-354C-A0D3-D414FFF56B6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61938" y="257175"/>
            <a:ext cx="2921529" cy="2557463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i="1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760A9297-450B-CE42-BBF4-9CC85EF1124D}"/>
              </a:ext>
            </a:extLst>
          </p:cNvPr>
          <p:cNvSpPr/>
          <p:nvPr userDrawn="1"/>
        </p:nvSpPr>
        <p:spPr>
          <a:xfrm>
            <a:off x="9760794" y="257175"/>
            <a:ext cx="2126405" cy="255693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400" dirty="0">
              <a:latin typeface="Century Gothic" panose="020B0502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16" name="Plassholder for bilde 6">
            <a:extLst>
              <a:ext uri="{FF2B5EF4-FFF2-40B4-BE49-F238E27FC236}">
                <a16:creationId xmlns:a16="http://schemas.microsoft.com/office/drawing/2014/main" id="{505B2399-6F71-5D40-B553-0174448B1BD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760794" y="2922059"/>
            <a:ext cx="2126405" cy="3665008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i="1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7" name="Plassholder for tekst 7">
            <a:extLst>
              <a:ext uri="{FF2B5EF4-FFF2-40B4-BE49-F238E27FC236}">
                <a16:creationId xmlns:a16="http://schemas.microsoft.com/office/drawing/2014/main" id="{E6E71283-B202-C848-8C04-B9EAE688DE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760794" y="325015"/>
            <a:ext cx="2126405" cy="1151467"/>
          </a:xfrm>
        </p:spPr>
        <p:txBody>
          <a:bodyPr anchor="ctr">
            <a:noAutofit/>
          </a:bodyPr>
          <a:lstStyle>
            <a:lvl1pPr marL="0" indent="0" algn="ctr">
              <a:buNone/>
              <a:defRPr sz="66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34</a:t>
            </a:r>
          </a:p>
        </p:txBody>
      </p:sp>
      <p:sp>
        <p:nvSpPr>
          <p:cNvPr id="18" name="Plassholder for tekst 9">
            <a:extLst>
              <a:ext uri="{FF2B5EF4-FFF2-40B4-BE49-F238E27FC236}">
                <a16:creationId xmlns:a16="http://schemas.microsoft.com/office/drawing/2014/main" id="{0024228D-8E86-D040-BEBB-76BB5E2DA40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60794" y="1520987"/>
            <a:ext cx="2126405" cy="1293121"/>
          </a:xfrm>
        </p:spPr>
        <p:txBody>
          <a:bodyPr anchor="t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Skriv inn tekst/ forklaring</a:t>
            </a:r>
          </a:p>
        </p:txBody>
      </p:sp>
    </p:spTree>
    <p:extLst>
      <p:ext uri="{BB962C8B-B14F-4D97-AF65-F5344CB8AC3E}">
        <p14:creationId xmlns:p14="http://schemas.microsoft.com/office/powerpoint/2010/main" val="3085846459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fografikks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e 2">
            <a:extLst>
              <a:ext uri="{FF2B5EF4-FFF2-40B4-BE49-F238E27FC236}">
                <a16:creationId xmlns:a16="http://schemas.microsoft.com/office/drawing/2014/main" id="{30009EE1-D011-A542-9B54-4DBA5A31FCA3}"/>
              </a:ext>
            </a:extLst>
          </p:cNvPr>
          <p:cNvSpPr/>
          <p:nvPr userDrawn="1"/>
        </p:nvSpPr>
        <p:spPr>
          <a:xfrm>
            <a:off x="618064" y="2006597"/>
            <a:ext cx="3530600" cy="3530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400" dirty="0">
              <a:latin typeface="Century Gothic" panose="020B0502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238B0E8-D92E-A24E-B914-4DBD89144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466" y="257396"/>
            <a:ext cx="8542867" cy="104647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89197B01-DC94-FE45-A4C2-9B461A87E01A}"/>
              </a:ext>
            </a:extLst>
          </p:cNvPr>
          <p:cNvSpPr/>
          <p:nvPr userDrawn="1"/>
        </p:nvSpPr>
        <p:spPr>
          <a:xfrm>
            <a:off x="8940800" y="257396"/>
            <a:ext cx="2946398" cy="632967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400" dirty="0">
              <a:latin typeface="Century Gothic" panose="020B0502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338D829-407C-134D-82A8-465322D09D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3981" y="2501365"/>
            <a:ext cx="3238765" cy="1439334"/>
          </a:xfrm>
        </p:spPr>
        <p:txBody>
          <a:bodyPr anchor="ctr">
            <a:noAutofit/>
          </a:bodyPr>
          <a:lstStyle>
            <a:lvl1pPr marL="0" indent="0" algn="ctr">
              <a:buNone/>
              <a:defRPr sz="88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33%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6ECE9869-1020-7243-8A89-8085C98725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4396" y="3974036"/>
            <a:ext cx="2946401" cy="112183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Skriv inn tekst/ forklaring</a:t>
            </a:r>
          </a:p>
        </p:txBody>
      </p:sp>
      <p:sp>
        <p:nvSpPr>
          <p:cNvPr id="13" name="Plassholder for tekst 7">
            <a:extLst>
              <a:ext uri="{FF2B5EF4-FFF2-40B4-BE49-F238E27FC236}">
                <a16:creationId xmlns:a16="http://schemas.microsoft.com/office/drawing/2014/main" id="{FEF9242C-1687-2746-BB5D-F27B415361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40800" y="403499"/>
            <a:ext cx="2946398" cy="2264723"/>
          </a:xfrm>
        </p:spPr>
        <p:txBody>
          <a:bodyPr anchor="ctr">
            <a:noAutofit/>
          </a:bodyPr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33 %</a:t>
            </a:r>
          </a:p>
        </p:txBody>
      </p:sp>
      <p:sp>
        <p:nvSpPr>
          <p:cNvPr id="14" name="Plassholder for tekst 9">
            <a:extLst>
              <a:ext uri="{FF2B5EF4-FFF2-40B4-BE49-F238E27FC236}">
                <a16:creationId xmlns:a16="http://schemas.microsoft.com/office/drawing/2014/main" id="{63D31810-ABD9-F540-A045-CDFC1706350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40800" y="2668221"/>
            <a:ext cx="2946398" cy="3784437"/>
          </a:xfrm>
        </p:spPr>
        <p:txBody>
          <a:bodyPr anchor="t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Skriv inn tekst/ forklaring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D2AB978A-0D56-FC41-B69C-938D16B6E099}"/>
              </a:ext>
            </a:extLst>
          </p:cNvPr>
          <p:cNvSpPr/>
          <p:nvPr userDrawn="1"/>
        </p:nvSpPr>
        <p:spPr>
          <a:xfrm>
            <a:off x="4804830" y="2006597"/>
            <a:ext cx="3530600" cy="3530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400" dirty="0">
              <a:latin typeface="Century Gothic" panose="020B0502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16" name="Plassholder for tekst 7">
            <a:extLst>
              <a:ext uri="{FF2B5EF4-FFF2-40B4-BE49-F238E27FC236}">
                <a16:creationId xmlns:a16="http://schemas.microsoft.com/office/drawing/2014/main" id="{F8EB8195-CE99-6F42-8DD3-5F5CE4F42C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50747" y="2501365"/>
            <a:ext cx="3238765" cy="1439334"/>
          </a:xfrm>
        </p:spPr>
        <p:txBody>
          <a:bodyPr anchor="ctr">
            <a:noAutofit/>
          </a:bodyPr>
          <a:lstStyle>
            <a:lvl1pPr marL="0" indent="0" algn="ctr">
              <a:buNone/>
              <a:defRPr sz="88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230</a:t>
            </a:r>
          </a:p>
        </p:txBody>
      </p:sp>
      <p:sp>
        <p:nvSpPr>
          <p:cNvPr id="17" name="Plassholder for tekst 9">
            <a:extLst>
              <a:ext uri="{FF2B5EF4-FFF2-40B4-BE49-F238E27FC236}">
                <a16:creationId xmlns:a16="http://schemas.microsoft.com/office/drawing/2014/main" id="{36086F1F-B7D1-8A4A-B20F-D3BA336E8B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01162" y="3974036"/>
            <a:ext cx="2946401" cy="112183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Skriv inn tekst/ forklaring</a:t>
            </a:r>
          </a:p>
        </p:txBody>
      </p:sp>
    </p:spTree>
    <p:extLst>
      <p:ext uri="{BB962C8B-B14F-4D97-AF65-F5344CB8AC3E}">
        <p14:creationId xmlns:p14="http://schemas.microsoft.com/office/powerpoint/2010/main" val="2968082008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fografikks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e 2">
            <a:extLst>
              <a:ext uri="{FF2B5EF4-FFF2-40B4-BE49-F238E27FC236}">
                <a16:creationId xmlns:a16="http://schemas.microsoft.com/office/drawing/2014/main" id="{30009EE1-D011-A542-9B54-4DBA5A31FCA3}"/>
              </a:ext>
            </a:extLst>
          </p:cNvPr>
          <p:cNvSpPr/>
          <p:nvPr userDrawn="1"/>
        </p:nvSpPr>
        <p:spPr>
          <a:xfrm>
            <a:off x="482597" y="1972730"/>
            <a:ext cx="3530600" cy="3530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400" dirty="0">
              <a:latin typeface="Century Gothic" panose="020B0502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238B0E8-D92E-A24E-B914-4DBD89144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597" y="347764"/>
            <a:ext cx="11184464" cy="1046472"/>
          </a:xfrm>
        </p:spPr>
        <p:txBody>
          <a:bodyPr/>
          <a:lstStyle>
            <a:lvl1pPr algn="ctr">
              <a:defRPr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338D829-407C-134D-82A8-465322D09D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8514" y="2467498"/>
            <a:ext cx="3238765" cy="1439334"/>
          </a:xfrm>
        </p:spPr>
        <p:txBody>
          <a:bodyPr anchor="ctr">
            <a:noAutofit/>
          </a:bodyPr>
          <a:lstStyle>
            <a:lvl1pPr marL="0" indent="0" algn="ctr">
              <a:buNone/>
              <a:defRPr sz="88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33 %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6ECE9869-1020-7243-8A89-8085C98725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8929" y="3940169"/>
            <a:ext cx="2946401" cy="112183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Skriv inn tekst/ forklaring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45F3055A-3F92-634C-8CD1-4363F07FA082}"/>
              </a:ext>
            </a:extLst>
          </p:cNvPr>
          <p:cNvSpPr/>
          <p:nvPr userDrawn="1"/>
        </p:nvSpPr>
        <p:spPr>
          <a:xfrm>
            <a:off x="4309529" y="1972730"/>
            <a:ext cx="3530600" cy="3530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400" dirty="0">
              <a:latin typeface="Century Gothic" panose="020B0502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18" name="Plassholder for tekst 7">
            <a:extLst>
              <a:ext uri="{FF2B5EF4-FFF2-40B4-BE49-F238E27FC236}">
                <a16:creationId xmlns:a16="http://schemas.microsoft.com/office/drawing/2014/main" id="{2B257649-22A3-9E40-9F74-671802383F9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55446" y="2467498"/>
            <a:ext cx="3238765" cy="1439334"/>
          </a:xfrm>
        </p:spPr>
        <p:txBody>
          <a:bodyPr anchor="ctr">
            <a:noAutofit/>
          </a:bodyPr>
          <a:lstStyle>
            <a:lvl1pPr marL="0" indent="0" algn="ctr">
              <a:buNone/>
              <a:defRPr sz="88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33 %</a:t>
            </a:r>
          </a:p>
        </p:txBody>
      </p:sp>
      <p:sp>
        <p:nvSpPr>
          <p:cNvPr id="19" name="Plassholder for tekst 9">
            <a:extLst>
              <a:ext uri="{FF2B5EF4-FFF2-40B4-BE49-F238E27FC236}">
                <a16:creationId xmlns:a16="http://schemas.microsoft.com/office/drawing/2014/main" id="{B055B7A2-2938-984A-B149-5685776527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5861" y="3940169"/>
            <a:ext cx="2946401" cy="112183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Skriv inn tekst/ forklaring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A8A2C09E-E019-114C-8053-0B2FC693F272}"/>
              </a:ext>
            </a:extLst>
          </p:cNvPr>
          <p:cNvSpPr/>
          <p:nvPr userDrawn="1"/>
        </p:nvSpPr>
        <p:spPr>
          <a:xfrm>
            <a:off x="8136461" y="1972730"/>
            <a:ext cx="3530600" cy="3530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400" dirty="0">
              <a:latin typeface="Century Gothic" panose="020B0502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21" name="Plassholder for tekst 7">
            <a:extLst>
              <a:ext uri="{FF2B5EF4-FFF2-40B4-BE49-F238E27FC236}">
                <a16:creationId xmlns:a16="http://schemas.microsoft.com/office/drawing/2014/main" id="{490167A3-DE95-5845-A279-338EFAA213A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82378" y="2467498"/>
            <a:ext cx="3238765" cy="1439334"/>
          </a:xfrm>
        </p:spPr>
        <p:txBody>
          <a:bodyPr anchor="ctr">
            <a:noAutofit/>
          </a:bodyPr>
          <a:lstStyle>
            <a:lvl1pPr marL="0" indent="0" algn="ctr">
              <a:buNone/>
              <a:defRPr sz="88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33 %</a:t>
            </a:r>
          </a:p>
        </p:txBody>
      </p:sp>
      <p:sp>
        <p:nvSpPr>
          <p:cNvPr id="22" name="Plassholder for tekst 9">
            <a:extLst>
              <a:ext uri="{FF2B5EF4-FFF2-40B4-BE49-F238E27FC236}">
                <a16:creationId xmlns:a16="http://schemas.microsoft.com/office/drawing/2014/main" id="{E473410A-5315-3847-8A4E-8C33FFAB18F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32793" y="3940169"/>
            <a:ext cx="2946401" cy="112183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Skriv inn tekst/ forklaring</a:t>
            </a:r>
          </a:p>
        </p:txBody>
      </p:sp>
    </p:spTree>
    <p:extLst>
      <p:ext uri="{BB962C8B-B14F-4D97-AF65-F5344CB8AC3E}">
        <p14:creationId xmlns:p14="http://schemas.microsoft.com/office/powerpoint/2010/main" val="2170260321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fografikkside 6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5A788FB4-D1BD-8A48-B90B-D12F27F735FF}"/>
              </a:ext>
            </a:extLst>
          </p:cNvPr>
          <p:cNvSpPr/>
          <p:nvPr userDrawn="1"/>
        </p:nvSpPr>
        <p:spPr>
          <a:xfrm>
            <a:off x="262467" y="1936309"/>
            <a:ext cx="2802466" cy="21415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400" dirty="0">
              <a:latin typeface="Century Gothic" panose="020B0502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E0926E9C-79BF-F043-9841-3C92A4CB05A5}"/>
              </a:ext>
            </a:extLst>
          </p:cNvPr>
          <p:cNvSpPr/>
          <p:nvPr userDrawn="1"/>
        </p:nvSpPr>
        <p:spPr>
          <a:xfrm>
            <a:off x="3201937" y="1928900"/>
            <a:ext cx="2802466" cy="21415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400" dirty="0">
              <a:latin typeface="Century Gothic" panose="020B0502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589E0E9B-C362-C549-BBCF-206814D54DBE}"/>
              </a:ext>
            </a:extLst>
          </p:cNvPr>
          <p:cNvSpPr/>
          <p:nvPr userDrawn="1"/>
        </p:nvSpPr>
        <p:spPr>
          <a:xfrm>
            <a:off x="6141407" y="1918978"/>
            <a:ext cx="2802466" cy="21415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400" dirty="0">
              <a:latin typeface="Century Gothic" panose="020B0502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956BE1FA-50C5-A244-80E9-155003786C1F}"/>
              </a:ext>
            </a:extLst>
          </p:cNvPr>
          <p:cNvSpPr/>
          <p:nvPr userDrawn="1"/>
        </p:nvSpPr>
        <p:spPr>
          <a:xfrm>
            <a:off x="9080877" y="1936310"/>
            <a:ext cx="2802466" cy="21193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000" dirty="0">
              <a:latin typeface="Century Gothic" panose="020B0502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338D829-407C-134D-82A8-465322D09D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8611" y="2259882"/>
            <a:ext cx="2806322" cy="1673235"/>
          </a:xfrm>
        </p:spPr>
        <p:txBody>
          <a:bodyPr anchor="ctr">
            <a:noAutofit/>
          </a:bodyPr>
          <a:lstStyle>
            <a:lvl1pPr marL="0" indent="0" algn="ctr">
              <a:buNone/>
              <a:defRPr sz="88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33 %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B0C9D9F4-43A4-CD4A-86AB-2287B98E2C29}"/>
              </a:ext>
            </a:extLst>
          </p:cNvPr>
          <p:cNvSpPr/>
          <p:nvPr userDrawn="1"/>
        </p:nvSpPr>
        <p:spPr>
          <a:xfrm>
            <a:off x="262467" y="4146330"/>
            <a:ext cx="2802466" cy="245766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400" dirty="0">
              <a:latin typeface="Century Gothic" panose="020B0502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8D19C894-18A6-6144-8F7E-A0FBBD99F353}"/>
              </a:ext>
            </a:extLst>
          </p:cNvPr>
          <p:cNvSpPr/>
          <p:nvPr userDrawn="1"/>
        </p:nvSpPr>
        <p:spPr>
          <a:xfrm>
            <a:off x="3201937" y="4146330"/>
            <a:ext cx="2802466" cy="245766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400" dirty="0">
              <a:latin typeface="Century Gothic" panose="020B0502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394D17E-A1B7-3A41-96B8-CE98D392327A}"/>
              </a:ext>
            </a:extLst>
          </p:cNvPr>
          <p:cNvSpPr/>
          <p:nvPr userDrawn="1"/>
        </p:nvSpPr>
        <p:spPr>
          <a:xfrm>
            <a:off x="6141407" y="4146330"/>
            <a:ext cx="2802466" cy="245766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400" dirty="0">
              <a:latin typeface="Century Gothic" panose="020B0502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9976BDCF-ADC4-F047-8850-8B1B0EBA6F3E}"/>
              </a:ext>
            </a:extLst>
          </p:cNvPr>
          <p:cNvSpPr/>
          <p:nvPr userDrawn="1"/>
        </p:nvSpPr>
        <p:spPr>
          <a:xfrm>
            <a:off x="9080877" y="4146330"/>
            <a:ext cx="2802466" cy="245766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400" dirty="0">
              <a:latin typeface="Century Gothic" panose="020B0502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6ECE9869-1020-7243-8A89-8085C98725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8611" y="4260805"/>
            <a:ext cx="2806322" cy="2224661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Skriv inn tekst/ forklaring</a:t>
            </a:r>
          </a:p>
        </p:txBody>
      </p:sp>
      <p:sp>
        <p:nvSpPr>
          <p:cNvPr id="22" name="Plassholder for tekst 7">
            <a:extLst>
              <a:ext uri="{FF2B5EF4-FFF2-40B4-BE49-F238E27FC236}">
                <a16:creationId xmlns:a16="http://schemas.microsoft.com/office/drawing/2014/main" id="{375D9E6F-4609-DB4D-8693-8E5E5ED2370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01937" y="2278405"/>
            <a:ext cx="2806322" cy="1673235"/>
          </a:xfrm>
        </p:spPr>
        <p:txBody>
          <a:bodyPr anchor="ctr">
            <a:noAutofit/>
          </a:bodyPr>
          <a:lstStyle>
            <a:lvl1pPr marL="0" indent="0" algn="ctr">
              <a:buNone/>
              <a:defRPr sz="88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240</a:t>
            </a:r>
          </a:p>
        </p:txBody>
      </p:sp>
      <p:sp>
        <p:nvSpPr>
          <p:cNvPr id="23" name="Plassholder for tekst 7">
            <a:extLst>
              <a:ext uri="{FF2B5EF4-FFF2-40B4-BE49-F238E27FC236}">
                <a16:creationId xmlns:a16="http://schemas.microsoft.com/office/drawing/2014/main" id="{E95429FA-708F-A240-821D-BAAD89ED6B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45263" y="2296928"/>
            <a:ext cx="2806322" cy="1673235"/>
          </a:xfrm>
        </p:spPr>
        <p:txBody>
          <a:bodyPr anchor="ctr">
            <a:noAutofit/>
          </a:bodyPr>
          <a:lstStyle>
            <a:lvl1pPr marL="0" indent="0" algn="ctr">
              <a:buNone/>
              <a:defRPr sz="88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33 %</a:t>
            </a:r>
          </a:p>
        </p:txBody>
      </p:sp>
      <p:sp>
        <p:nvSpPr>
          <p:cNvPr id="24" name="Plassholder for tekst 7">
            <a:extLst>
              <a:ext uri="{FF2B5EF4-FFF2-40B4-BE49-F238E27FC236}">
                <a16:creationId xmlns:a16="http://schemas.microsoft.com/office/drawing/2014/main" id="{34D0403E-888F-DC47-A670-97C4477C24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88589" y="2293223"/>
            <a:ext cx="2806322" cy="1695463"/>
          </a:xfrm>
        </p:spPr>
        <p:txBody>
          <a:bodyPr anchor="ctr">
            <a:noAutofit/>
          </a:bodyPr>
          <a:lstStyle>
            <a:lvl1pPr marL="0" indent="0" algn="ctr">
              <a:buNone/>
              <a:defRPr sz="96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8</a:t>
            </a:r>
          </a:p>
        </p:txBody>
      </p:sp>
      <p:sp>
        <p:nvSpPr>
          <p:cNvPr id="25" name="Plassholder for tekst 9">
            <a:extLst>
              <a:ext uri="{FF2B5EF4-FFF2-40B4-BE49-F238E27FC236}">
                <a16:creationId xmlns:a16="http://schemas.microsoft.com/office/drawing/2014/main" id="{B4E0DA98-BA5E-874F-A6B2-66BB1D2F693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98081" y="4247179"/>
            <a:ext cx="2806322" cy="2224661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Skriv inn tekst/ forklaring</a:t>
            </a:r>
          </a:p>
        </p:txBody>
      </p:sp>
      <p:sp>
        <p:nvSpPr>
          <p:cNvPr id="26" name="Plassholder for tekst 9">
            <a:extLst>
              <a:ext uri="{FF2B5EF4-FFF2-40B4-BE49-F238E27FC236}">
                <a16:creationId xmlns:a16="http://schemas.microsoft.com/office/drawing/2014/main" id="{DBEA9A4A-EC07-9743-8F89-D2A03F7B06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37551" y="4233553"/>
            <a:ext cx="2806322" cy="2224661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Skriv inn tekst/ forklaring</a:t>
            </a:r>
          </a:p>
        </p:txBody>
      </p:sp>
      <p:sp>
        <p:nvSpPr>
          <p:cNvPr id="27" name="Plassholder for tekst 9">
            <a:extLst>
              <a:ext uri="{FF2B5EF4-FFF2-40B4-BE49-F238E27FC236}">
                <a16:creationId xmlns:a16="http://schemas.microsoft.com/office/drawing/2014/main" id="{90DBD188-EA55-F24A-9F41-175C7116E74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77021" y="4219927"/>
            <a:ext cx="2806322" cy="2224661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Skriv inn tekst/ forklaring</a:t>
            </a:r>
          </a:p>
        </p:txBody>
      </p:sp>
      <p:sp>
        <p:nvSpPr>
          <p:cNvPr id="28" name="Plassholder for bilde 7">
            <a:extLst>
              <a:ext uri="{FF2B5EF4-FFF2-40B4-BE49-F238E27FC236}">
                <a16:creationId xmlns:a16="http://schemas.microsoft.com/office/drawing/2014/main" id="{68986AEF-327D-374C-8BA2-E967BE100B9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08542" y="293979"/>
            <a:ext cx="1908534" cy="1908534"/>
          </a:xfrm>
          <a:prstGeom prst="ellipse">
            <a:avLst/>
          </a:prstGeom>
          <a:solidFill>
            <a:schemeClr val="bg1">
              <a:alpha val="78000"/>
            </a:schemeClr>
          </a:solidFill>
          <a:ln w="76200">
            <a:solidFill>
              <a:schemeClr val="accent3"/>
            </a:solidFill>
          </a:ln>
          <a:effectLst>
            <a:softEdge rad="0"/>
          </a:effectLst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i="1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29" name="Plassholder for bilde 7">
            <a:extLst>
              <a:ext uri="{FF2B5EF4-FFF2-40B4-BE49-F238E27FC236}">
                <a16:creationId xmlns:a16="http://schemas.microsoft.com/office/drawing/2014/main" id="{F0C42E31-E649-4F49-9F0C-F621DDBDD6C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646975" y="293979"/>
            <a:ext cx="1908534" cy="1908534"/>
          </a:xfrm>
          <a:prstGeom prst="ellipse">
            <a:avLst/>
          </a:prstGeom>
          <a:solidFill>
            <a:schemeClr val="bg1">
              <a:alpha val="78000"/>
            </a:schemeClr>
          </a:solidFill>
          <a:ln w="76200">
            <a:solidFill>
              <a:schemeClr val="accent3"/>
            </a:solidFill>
          </a:ln>
          <a:effectLst>
            <a:softEdge rad="0"/>
          </a:effectLst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i="1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30" name="Plassholder for bilde 7">
            <a:extLst>
              <a:ext uri="{FF2B5EF4-FFF2-40B4-BE49-F238E27FC236}">
                <a16:creationId xmlns:a16="http://schemas.microsoft.com/office/drawing/2014/main" id="{0AEAED92-6BBC-824C-851D-543251B02C6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585408" y="293979"/>
            <a:ext cx="1908534" cy="1908534"/>
          </a:xfrm>
          <a:prstGeom prst="ellipse">
            <a:avLst/>
          </a:prstGeom>
          <a:solidFill>
            <a:schemeClr val="bg1">
              <a:alpha val="78000"/>
            </a:schemeClr>
          </a:solidFill>
          <a:ln w="76200">
            <a:solidFill>
              <a:schemeClr val="accent3"/>
            </a:solidFill>
          </a:ln>
          <a:effectLst>
            <a:softEdge rad="0"/>
          </a:effectLst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i="1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31" name="Plassholder for bilde 7">
            <a:extLst>
              <a:ext uri="{FF2B5EF4-FFF2-40B4-BE49-F238E27FC236}">
                <a16:creationId xmlns:a16="http://schemas.microsoft.com/office/drawing/2014/main" id="{D3D7483C-02D6-9140-AEA0-03A594D2783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523841" y="293979"/>
            <a:ext cx="1908534" cy="1908534"/>
          </a:xfrm>
          <a:prstGeom prst="ellipse">
            <a:avLst/>
          </a:prstGeom>
          <a:solidFill>
            <a:schemeClr val="bg1">
              <a:alpha val="78000"/>
            </a:schemeClr>
          </a:solidFill>
          <a:ln w="76200">
            <a:solidFill>
              <a:schemeClr val="accent3"/>
            </a:solidFill>
          </a:ln>
          <a:effectLst>
            <a:softEdge rad="0"/>
          </a:effectLst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i="1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1145643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d rund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>
            <a:extLst>
              <a:ext uri="{FF2B5EF4-FFF2-40B4-BE49-F238E27FC236}">
                <a16:creationId xmlns:a16="http://schemas.microsoft.com/office/drawing/2014/main" id="{972BF681-F619-0D4E-A139-78C598B15EF0}"/>
              </a:ext>
            </a:extLst>
          </p:cNvPr>
          <p:cNvSpPr/>
          <p:nvPr userDrawn="1"/>
        </p:nvSpPr>
        <p:spPr>
          <a:xfrm>
            <a:off x="11294300" y="5948512"/>
            <a:ext cx="782086" cy="9094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400" dirty="0">
              <a:latin typeface="Century Gothic" panose="020B0502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47909032-4C37-9C45-A351-EE5D87E45230}"/>
              </a:ext>
            </a:extLst>
          </p:cNvPr>
          <p:cNvSpPr/>
          <p:nvPr userDrawn="1"/>
        </p:nvSpPr>
        <p:spPr>
          <a:xfrm>
            <a:off x="5234152" y="365125"/>
            <a:ext cx="6621517" cy="62406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400" dirty="0">
              <a:latin typeface="Century Gothic" panose="020B0502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2E67AF1-EBE7-3646-A708-C102F7B57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734" y="365125"/>
            <a:ext cx="4250266" cy="197167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F46E1F12-B4FE-F842-BF49-089FBCD924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902538" y="6495393"/>
            <a:ext cx="386923" cy="378543"/>
          </a:xfrm>
        </p:spPr>
        <p:txBody>
          <a:bodyPr/>
          <a:lstStyle/>
          <a:p>
            <a:fld id="{2A7D75EB-BD23-FF4F-80AE-955DA86030AC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4" name="Plassholder for bilde 7">
            <a:extLst>
              <a:ext uri="{FF2B5EF4-FFF2-40B4-BE49-F238E27FC236}">
                <a16:creationId xmlns:a16="http://schemas.microsoft.com/office/drawing/2014/main" id="{BBD58CAC-7DD0-2747-A15E-5B8BF21531B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604934" y="1975480"/>
            <a:ext cx="2971800" cy="2971800"/>
          </a:xfrm>
          <a:prstGeom prst="ellipse">
            <a:avLst/>
          </a:prstGeom>
          <a:solidFill>
            <a:schemeClr val="bg1">
              <a:alpha val="78000"/>
            </a:schemeClr>
          </a:solidFill>
          <a:ln w="76200">
            <a:solidFill>
              <a:schemeClr val="accent3"/>
            </a:solidFill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5" name="Plassholder for bilde 7">
            <a:extLst>
              <a:ext uri="{FF2B5EF4-FFF2-40B4-BE49-F238E27FC236}">
                <a16:creationId xmlns:a16="http://schemas.microsoft.com/office/drawing/2014/main" id="{1FD741BD-9015-BC46-8406-5795AFCF71C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789334" y="1034307"/>
            <a:ext cx="1882346" cy="1882346"/>
          </a:xfrm>
          <a:prstGeom prst="ellipse">
            <a:avLst/>
          </a:prstGeom>
          <a:solidFill>
            <a:schemeClr val="bg1">
              <a:alpha val="78000"/>
            </a:schemeClr>
          </a:solidFill>
          <a:ln w="76200">
            <a:solidFill>
              <a:schemeClr val="accent3"/>
            </a:solidFill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6" name="Plassholder for bilde 7">
            <a:extLst>
              <a:ext uri="{FF2B5EF4-FFF2-40B4-BE49-F238E27FC236}">
                <a16:creationId xmlns:a16="http://schemas.microsoft.com/office/drawing/2014/main" id="{C37A2620-3095-1640-9D22-512494B19B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890934" y="3530372"/>
            <a:ext cx="2209800" cy="2209800"/>
          </a:xfrm>
          <a:prstGeom prst="ellipse">
            <a:avLst/>
          </a:prstGeom>
          <a:solidFill>
            <a:schemeClr val="bg1">
              <a:alpha val="78000"/>
            </a:schemeClr>
          </a:solidFill>
          <a:ln w="76200">
            <a:solidFill>
              <a:schemeClr val="accent3"/>
            </a:solidFill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7" name="Plassholder for bilde 7">
            <a:extLst>
              <a:ext uri="{FF2B5EF4-FFF2-40B4-BE49-F238E27FC236}">
                <a16:creationId xmlns:a16="http://schemas.microsoft.com/office/drawing/2014/main" id="{3A26A387-A25A-FC47-9D59-1DB5D072783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452013" y="1438681"/>
            <a:ext cx="1376854" cy="1376854"/>
          </a:xfrm>
          <a:prstGeom prst="ellipse">
            <a:avLst/>
          </a:prstGeom>
          <a:solidFill>
            <a:schemeClr val="bg1">
              <a:alpha val="78000"/>
            </a:schemeClr>
          </a:solidFill>
          <a:ln w="76200">
            <a:solidFill>
              <a:schemeClr val="accent3"/>
            </a:solidFill>
          </a:ln>
          <a:effectLst>
            <a:softEdge rad="0"/>
          </a:effectLst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052E182A-9F41-6647-A06E-15C17948EA7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34158" y="4571658"/>
            <a:ext cx="1376854" cy="1376854"/>
          </a:xfrm>
          <a:prstGeom prst="ellipse">
            <a:avLst/>
          </a:prstGeom>
          <a:solidFill>
            <a:schemeClr val="bg1">
              <a:alpha val="78000"/>
            </a:schemeClr>
          </a:solidFill>
          <a:ln w="76200">
            <a:solidFill>
              <a:schemeClr val="accent3"/>
            </a:solidFill>
          </a:ln>
          <a:effectLst>
            <a:softEdge rad="0"/>
          </a:effectLst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9" name="Plassholder for bilde 7">
            <a:extLst>
              <a:ext uri="{FF2B5EF4-FFF2-40B4-BE49-F238E27FC236}">
                <a16:creationId xmlns:a16="http://schemas.microsoft.com/office/drawing/2014/main" id="{B29DA683-82C5-3042-900B-A0B9A2DCAD1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917446" y="3429254"/>
            <a:ext cx="1376854" cy="1376854"/>
          </a:xfrm>
          <a:prstGeom prst="ellipse">
            <a:avLst/>
          </a:prstGeom>
          <a:solidFill>
            <a:schemeClr val="bg1">
              <a:alpha val="78000"/>
            </a:schemeClr>
          </a:solidFill>
          <a:ln w="76200">
            <a:solidFill>
              <a:schemeClr val="accent3"/>
            </a:solidFill>
          </a:ln>
          <a:effectLst>
            <a:softEdge rad="0"/>
          </a:effectLst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BAF95D85-0507-CB47-9496-794E82EDC3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30263" y="2336800"/>
            <a:ext cx="4249737" cy="4159250"/>
          </a:xfrm>
        </p:spPr>
        <p:txBody>
          <a:bodyPr/>
          <a:lstStyle>
            <a:lvl1pPr marL="407988" indent="-396875">
              <a:tabLst/>
              <a:defRPr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117677238"/>
      </p:ext>
    </p:extLst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suell avbrekk bilde med tekst grøn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6E16B07D-027D-734C-A7A7-394355BC18C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5011" y="365126"/>
            <a:ext cx="11421227" cy="6130924"/>
          </a:xfrm>
          <a:solidFill>
            <a:schemeClr val="bg1">
              <a:alpha val="41000"/>
            </a:schemeClr>
          </a:solid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i="1">
                <a:solidFill>
                  <a:schemeClr val="accent6"/>
                </a:solidFill>
              </a:defRPr>
            </a:lvl1pPr>
          </a:lstStyle>
          <a:p>
            <a:r>
              <a:rPr lang="nb-NO" dirty="0"/>
              <a:t>Legg inn rolig illustrasjonsbilde her (pass på å flytte det bak teksten)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469A962-DA1A-DF45-AE9E-BC388A71F4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5163" y="3543299"/>
            <a:ext cx="7331075" cy="2183733"/>
          </a:xfrm>
          <a:solidFill>
            <a:schemeClr val="accent1">
              <a:alpha val="80000"/>
            </a:schemeClr>
          </a:solidFill>
        </p:spPr>
        <p:txBody>
          <a:bodyPr lIns="180000" rIns="180000" anchor="ctr"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legge til tekst (kommentar, analyse, oppsummering)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55609A0-B200-4748-8F44-8A75FC4E97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D75EB-BD23-FF4F-80AE-955DA86030AC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33945101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suell avbrekk bilde med tekst blå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6E16B07D-027D-734C-A7A7-394355BC18C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5011" y="365126"/>
            <a:ext cx="11421227" cy="6130924"/>
          </a:xfrm>
          <a:solidFill>
            <a:schemeClr val="bg1">
              <a:alpha val="41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i="1">
                <a:solidFill>
                  <a:schemeClr val="accent6"/>
                </a:solidFill>
              </a:defRPr>
            </a:lvl1pPr>
          </a:lstStyle>
          <a:p>
            <a:r>
              <a:rPr lang="nb-NO" dirty="0"/>
              <a:t>Legg inn rolig illustrasjonsbilde her (pass på å flytte det bak teksten)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469A962-DA1A-DF45-AE9E-BC388A71F4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5163" y="3562349"/>
            <a:ext cx="7331075" cy="2164683"/>
          </a:xfrm>
          <a:solidFill>
            <a:schemeClr val="accent2">
              <a:alpha val="80000"/>
            </a:schemeClr>
          </a:solidFill>
        </p:spPr>
        <p:txBody>
          <a:bodyPr lIns="180000" rIns="180000" anchor="ctr"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legge til tekst (kommentar, analyse, oppsummering)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55609A0-B200-4748-8F44-8A75FC4E97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D75EB-BD23-FF4F-80AE-955DA86030AC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01358626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suell avbrekk bilde med tekst rød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6E16B07D-027D-734C-A7A7-394355BC18C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5011" y="365126"/>
            <a:ext cx="11421227" cy="6130924"/>
          </a:xfrm>
          <a:solidFill>
            <a:schemeClr val="bg1">
              <a:alpha val="41000"/>
            </a:schemeClr>
          </a:solid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i="1">
                <a:solidFill>
                  <a:schemeClr val="accent6"/>
                </a:solidFill>
              </a:defRPr>
            </a:lvl1pPr>
          </a:lstStyle>
          <a:p>
            <a:r>
              <a:rPr lang="nb-NO" dirty="0"/>
              <a:t>Legg inn rolig illustrasjonsbilde her (pass på å flytte det bak teksten)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469A962-DA1A-DF45-AE9E-BC388A71F4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5163" y="3552825"/>
            <a:ext cx="7331075" cy="2174208"/>
          </a:xfrm>
          <a:solidFill>
            <a:schemeClr val="accent5">
              <a:alpha val="80000"/>
            </a:schemeClr>
          </a:solidFill>
        </p:spPr>
        <p:txBody>
          <a:bodyPr lIns="180000" rIns="180000" anchor="ctr"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legge til tekst (kommentar, analyse, oppsummering)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55609A0-B200-4748-8F44-8A75FC4E97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D75EB-BD23-FF4F-80AE-955DA86030AC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85025653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suell avbrekk bilde med tekst gul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6E16B07D-027D-734C-A7A7-394355BC18C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5011" y="365126"/>
            <a:ext cx="11421227" cy="6130924"/>
          </a:xfrm>
          <a:solidFill>
            <a:schemeClr val="bg1">
              <a:alpha val="41000"/>
            </a:schemeClr>
          </a:solid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i="1">
                <a:solidFill>
                  <a:schemeClr val="accent6"/>
                </a:solidFill>
              </a:defRPr>
            </a:lvl1pPr>
          </a:lstStyle>
          <a:p>
            <a:r>
              <a:rPr lang="nb-NO" dirty="0"/>
              <a:t>Legg inn rolig illustrasjonsbilde her (pass på å flytte det bak teksten)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469A962-DA1A-DF45-AE9E-BC388A71F4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5163" y="3552825"/>
            <a:ext cx="7331075" cy="2174208"/>
          </a:xfrm>
          <a:solidFill>
            <a:schemeClr val="accent3">
              <a:alpha val="80000"/>
            </a:schemeClr>
          </a:solidFill>
        </p:spPr>
        <p:txBody>
          <a:bodyPr lIns="180000" rIns="180000" anchor="ctr"/>
          <a:lstStyle>
            <a:lvl1pPr>
              <a:defRPr b="0">
                <a:solidFill>
                  <a:schemeClr val="accent6"/>
                </a:solidFill>
              </a:defRPr>
            </a:lvl1pPr>
          </a:lstStyle>
          <a:p>
            <a:r>
              <a:rPr lang="nb-NO" dirty="0"/>
              <a:t>Klikk for å legge til tekst (kommentar, analyse, oppsummering)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55609A0-B200-4748-8F44-8A75FC4E97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D75EB-BD23-FF4F-80AE-955DA86030AC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04094423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 med ramme grøn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788C1937-A7DB-024F-BADA-39C20AC9520C}"/>
              </a:ext>
            </a:extLst>
          </p:cNvPr>
          <p:cNvSpPr/>
          <p:nvPr userDrawn="1"/>
        </p:nvSpPr>
        <p:spPr>
          <a:xfrm>
            <a:off x="205740" y="194310"/>
            <a:ext cx="11750040" cy="64236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F772C2ED-39C4-B244-8858-53BCA0AA5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394448"/>
            <a:ext cx="10548937" cy="794584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8819F5AA-D3A4-8149-9F42-68686FF1101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9788" y="1557338"/>
            <a:ext cx="10548936" cy="4466944"/>
          </a:xfrm>
        </p:spPr>
        <p:txBody>
          <a:bodyPr/>
          <a:lstStyle>
            <a:lvl1pPr marL="407988" indent="-396875">
              <a:tabLst/>
              <a:defRPr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780418764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 med ramme rød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788C1937-A7DB-024F-BADA-39C20AC9520C}"/>
              </a:ext>
            </a:extLst>
          </p:cNvPr>
          <p:cNvSpPr/>
          <p:nvPr userDrawn="1"/>
        </p:nvSpPr>
        <p:spPr>
          <a:xfrm>
            <a:off x="205740" y="194310"/>
            <a:ext cx="11750040" cy="64236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Tittel 1">
            <a:extLst>
              <a:ext uri="{FF2B5EF4-FFF2-40B4-BE49-F238E27FC236}">
                <a16:creationId xmlns:a16="http://schemas.microsoft.com/office/drawing/2014/main" id="{56F368FE-E7BC-244E-8C11-83588DFBF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394448"/>
            <a:ext cx="10548937" cy="794584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5" name="Plassholder for innhold 4">
            <a:extLst>
              <a:ext uri="{FF2B5EF4-FFF2-40B4-BE49-F238E27FC236}">
                <a16:creationId xmlns:a16="http://schemas.microsoft.com/office/drawing/2014/main" id="{F43FC6C3-754A-C041-92E5-BA91DFE4AE1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9788" y="1557338"/>
            <a:ext cx="10548936" cy="4466944"/>
          </a:xfrm>
        </p:spPr>
        <p:txBody>
          <a:bodyPr/>
          <a:lstStyle>
            <a:lvl1pPr marL="407988" indent="-396875">
              <a:tabLst/>
              <a:defRPr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052308167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 med ramme blå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788C1937-A7DB-024F-BADA-39C20AC9520C}"/>
              </a:ext>
            </a:extLst>
          </p:cNvPr>
          <p:cNvSpPr/>
          <p:nvPr userDrawn="1"/>
        </p:nvSpPr>
        <p:spPr>
          <a:xfrm>
            <a:off x="205740" y="194310"/>
            <a:ext cx="11750040" cy="64236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7865AAD0-A686-FB4A-897D-A5D8E30BF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394448"/>
            <a:ext cx="10548937" cy="794584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innhold 4">
            <a:extLst>
              <a:ext uri="{FF2B5EF4-FFF2-40B4-BE49-F238E27FC236}">
                <a16:creationId xmlns:a16="http://schemas.microsoft.com/office/drawing/2014/main" id="{07CA7001-06FB-B84E-A38F-B0B8672B371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9788" y="1557338"/>
            <a:ext cx="10548936" cy="4466944"/>
          </a:xfrm>
        </p:spPr>
        <p:txBody>
          <a:bodyPr/>
          <a:lstStyle>
            <a:lvl1pPr marL="407988" indent="-396875">
              <a:tabLst/>
              <a:defRPr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282584472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 med ramme gul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788C1937-A7DB-024F-BADA-39C20AC9520C}"/>
              </a:ext>
            </a:extLst>
          </p:cNvPr>
          <p:cNvSpPr/>
          <p:nvPr userDrawn="1"/>
        </p:nvSpPr>
        <p:spPr>
          <a:xfrm>
            <a:off x="205740" y="194310"/>
            <a:ext cx="11750040" cy="64236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64D1DE54-A6E5-124A-841A-04212D769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394448"/>
            <a:ext cx="10548937" cy="794584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innhold 4">
            <a:extLst>
              <a:ext uri="{FF2B5EF4-FFF2-40B4-BE49-F238E27FC236}">
                <a16:creationId xmlns:a16="http://schemas.microsoft.com/office/drawing/2014/main" id="{5027B73A-8175-194C-9DCE-F3672B82DED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9788" y="1557338"/>
            <a:ext cx="10548936" cy="4466944"/>
          </a:xfrm>
        </p:spPr>
        <p:txBody>
          <a:bodyPr/>
          <a:lstStyle>
            <a:lvl1pPr marL="407988" indent="-396875">
              <a:tabLst/>
              <a:defRPr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675590977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 med ramme oransje">
    <p:bg>
      <p:bgPr>
        <a:solidFill>
          <a:srgbClr val="F266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788C1937-A7DB-024F-BADA-39C20AC9520C}"/>
              </a:ext>
            </a:extLst>
          </p:cNvPr>
          <p:cNvSpPr/>
          <p:nvPr userDrawn="1"/>
        </p:nvSpPr>
        <p:spPr>
          <a:xfrm>
            <a:off x="205740" y="194310"/>
            <a:ext cx="11750040" cy="64236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044A10E5-5A1F-5942-BAFB-3B5533DC6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394448"/>
            <a:ext cx="10548937" cy="794584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innhold 4">
            <a:extLst>
              <a:ext uri="{FF2B5EF4-FFF2-40B4-BE49-F238E27FC236}">
                <a16:creationId xmlns:a16="http://schemas.microsoft.com/office/drawing/2014/main" id="{B87E5FAC-CF55-7643-95E0-4C1FD525AC4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9788" y="1557338"/>
            <a:ext cx="10548936" cy="4466944"/>
          </a:xfrm>
        </p:spPr>
        <p:txBody>
          <a:bodyPr/>
          <a:lstStyle>
            <a:lvl1pPr marL="407988" indent="-396875">
              <a:tabLst/>
              <a:defRPr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929931626"/>
      </p:ext>
    </p:extLst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 med ramme mørkegrå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788C1937-A7DB-024F-BADA-39C20AC9520C}"/>
              </a:ext>
            </a:extLst>
          </p:cNvPr>
          <p:cNvSpPr/>
          <p:nvPr userDrawn="1"/>
        </p:nvSpPr>
        <p:spPr>
          <a:xfrm>
            <a:off x="205740" y="194310"/>
            <a:ext cx="11750040" cy="64236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164CCAC7-9424-A54D-9EF0-BD103A7AF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394448"/>
            <a:ext cx="10548937" cy="794584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innhold 4">
            <a:extLst>
              <a:ext uri="{FF2B5EF4-FFF2-40B4-BE49-F238E27FC236}">
                <a16:creationId xmlns:a16="http://schemas.microsoft.com/office/drawing/2014/main" id="{20F2D3E2-2BD3-EC4D-B981-78A29DFA24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9788" y="1557338"/>
            <a:ext cx="10548936" cy="4466944"/>
          </a:xfrm>
        </p:spPr>
        <p:txBody>
          <a:bodyPr/>
          <a:lstStyle>
            <a:lvl1pPr marL="407988" indent="-396875">
              <a:tabLst/>
              <a:defRPr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60951451"/>
      </p:ext>
    </p:extLst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 side - avslutning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31995C21-C1E0-DA4E-8059-B767A6754C91}"/>
              </a:ext>
            </a:extLst>
          </p:cNvPr>
          <p:cNvSpPr/>
          <p:nvPr userDrawn="1"/>
        </p:nvSpPr>
        <p:spPr>
          <a:xfrm>
            <a:off x="319314" y="275772"/>
            <a:ext cx="11553371" cy="6292192"/>
          </a:xfrm>
          <a:prstGeom prst="rect">
            <a:avLst/>
          </a:prstGeom>
          <a:solidFill>
            <a:srgbClr val="F26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2D3DB899-5BD6-894E-9F85-9BB2F0ACBA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9314" y="275772"/>
            <a:ext cx="3724374" cy="3846285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FD158097-A2BC-414D-A78A-ED87600F4F6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72934" y="4348975"/>
            <a:ext cx="1380866" cy="1873404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AA69DE51-0791-D342-BA26-0CF50B500701}"/>
              </a:ext>
            </a:extLst>
          </p:cNvPr>
          <p:cNvSpPr txBox="1"/>
          <p:nvPr userDrawn="1"/>
        </p:nvSpPr>
        <p:spPr>
          <a:xfrm>
            <a:off x="1083954" y="5822269"/>
            <a:ext cx="22188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solidFill>
                  <a:schemeClr val="bg1"/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www.opinion.no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3C3CC218-B390-9043-A383-445DDCDEE975}"/>
              </a:ext>
            </a:extLst>
          </p:cNvPr>
          <p:cNvSpPr txBox="1"/>
          <p:nvPr userDrawn="1"/>
        </p:nvSpPr>
        <p:spPr>
          <a:xfrm>
            <a:off x="3911316" y="5822269"/>
            <a:ext cx="21066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solidFill>
                  <a:schemeClr val="bg1"/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hei@opinion.no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EC6CB2B5-6664-CB4B-9611-54572CBFBA62}"/>
              </a:ext>
            </a:extLst>
          </p:cNvPr>
          <p:cNvSpPr txBox="1"/>
          <p:nvPr userDrawn="1"/>
        </p:nvSpPr>
        <p:spPr>
          <a:xfrm>
            <a:off x="6626468" y="5822269"/>
            <a:ext cx="18229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solidFill>
                  <a:schemeClr val="bg1"/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@opinionoslo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77B8E0E7-90B8-4847-B98D-8C7A05921BB9}"/>
              </a:ext>
            </a:extLst>
          </p:cNvPr>
          <p:cNvSpPr txBox="1"/>
          <p:nvPr userDrawn="1"/>
        </p:nvSpPr>
        <p:spPr>
          <a:xfrm>
            <a:off x="8490271" y="473582"/>
            <a:ext cx="31229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>
                <a:solidFill>
                  <a:schemeClr val="bg1"/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Opinion AS  |  Vulkan 16  |  0178 OSLO </a:t>
            </a:r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E8F524F3-72B0-734E-B8E2-EC2738D4047F}"/>
              </a:ext>
            </a:extLst>
          </p:cNvPr>
          <p:cNvCxnSpPr/>
          <p:nvPr userDrawn="1"/>
        </p:nvCxnSpPr>
        <p:spPr>
          <a:xfrm>
            <a:off x="3613736" y="5822269"/>
            <a:ext cx="0" cy="40011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3857D098-7E54-774E-B37D-87A15AE5EA43}"/>
              </a:ext>
            </a:extLst>
          </p:cNvPr>
          <p:cNvCxnSpPr/>
          <p:nvPr userDrawn="1"/>
        </p:nvCxnSpPr>
        <p:spPr>
          <a:xfrm>
            <a:off x="6319764" y="5822269"/>
            <a:ext cx="0" cy="40011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9931542"/>
      </p:ext>
    </p:extLst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iste side - avslutning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31995C21-C1E0-DA4E-8059-B767A6754C91}"/>
              </a:ext>
            </a:extLst>
          </p:cNvPr>
          <p:cNvSpPr/>
          <p:nvPr userDrawn="1"/>
        </p:nvSpPr>
        <p:spPr>
          <a:xfrm>
            <a:off x="319314" y="275772"/>
            <a:ext cx="11553371" cy="62921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2D3DB899-5BD6-894E-9F85-9BB2F0ACBA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9314" y="275772"/>
            <a:ext cx="3724374" cy="3846285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FD158097-A2BC-414D-A78A-ED87600F4F6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72934" y="4348975"/>
            <a:ext cx="1380866" cy="1873404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AA69DE51-0791-D342-BA26-0CF50B500701}"/>
              </a:ext>
            </a:extLst>
          </p:cNvPr>
          <p:cNvSpPr txBox="1"/>
          <p:nvPr userDrawn="1"/>
        </p:nvSpPr>
        <p:spPr>
          <a:xfrm>
            <a:off x="1083954" y="5822269"/>
            <a:ext cx="22188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solidFill>
                  <a:schemeClr val="bg1"/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www.opinion.no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3C3CC218-B390-9043-A383-445DDCDEE975}"/>
              </a:ext>
            </a:extLst>
          </p:cNvPr>
          <p:cNvSpPr txBox="1"/>
          <p:nvPr userDrawn="1"/>
        </p:nvSpPr>
        <p:spPr>
          <a:xfrm>
            <a:off x="3911316" y="5822269"/>
            <a:ext cx="21066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solidFill>
                  <a:schemeClr val="bg1"/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hei@opinion.no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EC6CB2B5-6664-CB4B-9611-54572CBFBA62}"/>
              </a:ext>
            </a:extLst>
          </p:cNvPr>
          <p:cNvSpPr txBox="1"/>
          <p:nvPr userDrawn="1"/>
        </p:nvSpPr>
        <p:spPr>
          <a:xfrm>
            <a:off x="6626468" y="5822269"/>
            <a:ext cx="18229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solidFill>
                  <a:schemeClr val="bg1"/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@opinionoslo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77B8E0E7-90B8-4847-B98D-8C7A05921BB9}"/>
              </a:ext>
            </a:extLst>
          </p:cNvPr>
          <p:cNvSpPr txBox="1"/>
          <p:nvPr userDrawn="1"/>
        </p:nvSpPr>
        <p:spPr>
          <a:xfrm>
            <a:off x="8490271" y="473582"/>
            <a:ext cx="31229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>
                <a:solidFill>
                  <a:schemeClr val="bg1"/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Opinion AS  |  Vulkan 16  |  0178 OSLO </a:t>
            </a:r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E8F524F3-72B0-734E-B8E2-EC2738D4047F}"/>
              </a:ext>
            </a:extLst>
          </p:cNvPr>
          <p:cNvCxnSpPr/>
          <p:nvPr userDrawn="1"/>
        </p:nvCxnSpPr>
        <p:spPr>
          <a:xfrm>
            <a:off x="3613736" y="5822269"/>
            <a:ext cx="0" cy="40011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3857D098-7E54-774E-B37D-87A15AE5EA43}"/>
              </a:ext>
            </a:extLst>
          </p:cNvPr>
          <p:cNvCxnSpPr/>
          <p:nvPr userDrawn="1"/>
        </p:nvCxnSpPr>
        <p:spPr>
          <a:xfrm>
            <a:off x="6319764" y="5822269"/>
            <a:ext cx="0" cy="40011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1737454"/>
      </p:ext>
    </p:extLst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iste side - avslutning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31995C21-C1E0-DA4E-8059-B767A6754C91}"/>
              </a:ext>
            </a:extLst>
          </p:cNvPr>
          <p:cNvSpPr/>
          <p:nvPr userDrawn="1"/>
        </p:nvSpPr>
        <p:spPr>
          <a:xfrm>
            <a:off x="319314" y="275772"/>
            <a:ext cx="11553371" cy="629219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2D3DB899-5BD6-894E-9F85-9BB2F0ACBA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9314" y="275772"/>
            <a:ext cx="3724374" cy="3846285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FD158097-A2BC-414D-A78A-ED87600F4F6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72934" y="4348975"/>
            <a:ext cx="1380866" cy="1873404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AA69DE51-0791-D342-BA26-0CF50B500701}"/>
              </a:ext>
            </a:extLst>
          </p:cNvPr>
          <p:cNvSpPr txBox="1"/>
          <p:nvPr userDrawn="1"/>
        </p:nvSpPr>
        <p:spPr>
          <a:xfrm>
            <a:off x="1083954" y="5822269"/>
            <a:ext cx="22188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solidFill>
                  <a:schemeClr val="bg1"/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www.opinion.no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3C3CC218-B390-9043-A383-445DDCDEE975}"/>
              </a:ext>
            </a:extLst>
          </p:cNvPr>
          <p:cNvSpPr txBox="1"/>
          <p:nvPr userDrawn="1"/>
        </p:nvSpPr>
        <p:spPr>
          <a:xfrm>
            <a:off x="3911316" y="5822269"/>
            <a:ext cx="21066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solidFill>
                  <a:schemeClr val="bg1"/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hei@opinion.no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EC6CB2B5-6664-CB4B-9611-54572CBFBA62}"/>
              </a:ext>
            </a:extLst>
          </p:cNvPr>
          <p:cNvSpPr txBox="1"/>
          <p:nvPr userDrawn="1"/>
        </p:nvSpPr>
        <p:spPr>
          <a:xfrm>
            <a:off x="6626468" y="5822269"/>
            <a:ext cx="18229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solidFill>
                  <a:schemeClr val="bg1"/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@opinionoslo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77B8E0E7-90B8-4847-B98D-8C7A05921BB9}"/>
              </a:ext>
            </a:extLst>
          </p:cNvPr>
          <p:cNvSpPr txBox="1"/>
          <p:nvPr userDrawn="1"/>
        </p:nvSpPr>
        <p:spPr>
          <a:xfrm>
            <a:off x="8490271" y="473582"/>
            <a:ext cx="31229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>
                <a:solidFill>
                  <a:schemeClr val="bg1"/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Opinion AS  |  Vulkan 16  |  0178 OSLO </a:t>
            </a:r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E8F524F3-72B0-734E-B8E2-EC2738D4047F}"/>
              </a:ext>
            </a:extLst>
          </p:cNvPr>
          <p:cNvCxnSpPr/>
          <p:nvPr userDrawn="1"/>
        </p:nvCxnSpPr>
        <p:spPr>
          <a:xfrm>
            <a:off x="3613736" y="5822269"/>
            <a:ext cx="0" cy="40011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3857D098-7E54-774E-B37D-87A15AE5EA43}"/>
              </a:ext>
            </a:extLst>
          </p:cNvPr>
          <p:cNvCxnSpPr/>
          <p:nvPr userDrawn="1"/>
        </p:nvCxnSpPr>
        <p:spPr>
          <a:xfrm>
            <a:off x="6319764" y="5822269"/>
            <a:ext cx="0" cy="40011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7355679"/>
      </p:ext>
    </p:extLst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iste side - avslutning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31995C21-C1E0-DA4E-8059-B767A6754C91}"/>
              </a:ext>
            </a:extLst>
          </p:cNvPr>
          <p:cNvSpPr/>
          <p:nvPr userDrawn="1"/>
        </p:nvSpPr>
        <p:spPr>
          <a:xfrm>
            <a:off x="319314" y="275772"/>
            <a:ext cx="11553371" cy="62921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2D3DB899-5BD6-894E-9F85-9BB2F0ACBA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9314" y="275772"/>
            <a:ext cx="3724374" cy="3846285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FD158097-A2BC-414D-A78A-ED87600F4F6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72934" y="4348975"/>
            <a:ext cx="1380866" cy="1873404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AA69DE51-0791-D342-BA26-0CF50B500701}"/>
              </a:ext>
            </a:extLst>
          </p:cNvPr>
          <p:cNvSpPr txBox="1"/>
          <p:nvPr userDrawn="1"/>
        </p:nvSpPr>
        <p:spPr>
          <a:xfrm>
            <a:off x="1083954" y="5822269"/>
            <a:ext cx="22188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solidFill>
                  <a:schemeClr val="bg1"/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www.opinion.no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3C3CC218-B390-9043-A383-445DDCDEE975}"/>
              </a:ext>
            </a:extLst>
          </p:cNvPr>
          <p:cNvSpPr txBox="1"/>
          <p:nvPr userDrawn="1"/>
        </p:nvSpPr>
        <p:spPr>
          <a:xfrm>
            <a:off x="3911316" y="5822269"/>
            <a:ext cx="21066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solidFill>
                  <a:schemeClr val="bg1"/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hei@opinion.no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EC6CB2B5-6664-CB4B-9611-54572CBFBA62}"/>
              </a:ext>
            </a:extLst>
          </p:cNvPr>
          <p:cNvSpPr txBox="1"/>
          <p:nvPr userDrawn="1"/>
        </p:nvSpPr>
        <p:spPr>
          <a:xfrm>
            <a:off x="6626468" y="5822269"/>
            <a:ext cx="18229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solidFill>
                  <a:schemeClr val="bg1"/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@opinionoslo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77B8E0E7-90B8-4847-B98D-8C7A05921BB9}"/>
              </a:ext>
            </a:extLst>
          </p:cNvPr>
          <p:cNvSpPr txBox="1"/>
          <p:nvPr userDrawn="1"/>
        </p:nvSpPr>
        <p:spPr>
          <a:xfrm>
            <a:off x="8490271" y="473582"/>
            <a:ext cx="31229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>
                <a:solidFill>
                  <a:schemeClr val="bg1"/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Opinion AS  |  Vulkan 16  |  0178 OSLO </a:t>
            </a:r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E8F524F3-72B0-734E-B8E2-EC2738D4047F}"/>
              </a:ext>
            </a:extLst>
          </p:cNvPr>
          <p:cNvCxnSpPr/>
          <p:nvPr userDrawn="1"/>
        </p:nvCxnSpPr>
        <p:spPr>
          <a:xfrm>
            <a:off x="3613736" y="5822269"/>
            <a:ext cx="0" cy="40011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3857D098-7E54-774E-B37D-87A15AE5EA43}"/>
              </a:ext>
            </a:extLst>
          </p:cNvPr>
          <p:cNvCxnSpPr/>
          <p:nvPr userDrawn="1"/>
        </p:nvCxnSpPr>
        <p:spPr>
          <a:xfrm>
            <a:off x="6319764" y="5822269"/>
            <a:ext cx="0" cy="40011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5534347"/>
      </p:ext>
    </p:extLst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iste side - avslutning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31995C21-C1E0-DA4E-8059-B767A6754C91}"/>
              </a:ext>
            </a:extLst>
          </p:cNvPr>
          <p:cNvSpPr/>
          <p:nvPr userDrawn="1"/>
        </p:nvSpPr>
        <p:spPr>
          <a:xfrm>
            <a:off x="319314" y="275772"/>
            <a:ext cx="11553371" cy="629219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2D3DB899-5BD6-894E-9F85-9BB2F0ACBA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9314" y="275772"/>
            <a:ext cx="3724374" cy="3846285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FD158097-A2BC-414D-A78A-ED87600F4F6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72934" y="4348975"/>
            <a:ext cx="1380866" cy="1873404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AA69DE51-0791-D342-BA26-0CF50B500701}"/>
              </a:ext>
            </a:extLst>
          </p:cNvPr>
          <p:cNvSpPr txBox="1"/>
          <p:nvPr userDrawn="1"/>
        </p:nvSpPr>
        <p:spPr>
          <a:xfrm>
            <a:off x="1083954" y="5822269"/>
            <a:ext cx="22188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solidFill>
                  <a:schemeClr val="bg1"/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www.opinion.no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3C3CC218-B390-9043-A383-445DDCDEE975}"/>
              </a:ext>
            </a:extLst>
          </p:cNvPr>
          <p:cNvSpPr txBox="1"/>
          <p:nvPr userDrawn="1"/>
        </p:nvSpPr>
        <p:spPr>
          <a:xfrm>
            <a:off x="3911316" y="5822269"/>
            <a:ext cx="21066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solidFill>
                  <a:schemeClr val="bg1"/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hei@opinion.no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EC6CB2B5-6664-CB4B-9611-54572CBFBA62}"/>
              </a:ext>
            </a:extLst>
          </p:cNvPr>
          <p:cNvSpPr txBox="1"/>
          <p:nvPr userDrawn="1"/>
        </p:nvSpPr>
        <p:spPr>
          <a:xfrm>
            <a:off x="6626468" y="5822269"/>
            <a:ext cx="18229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solidFill>
                  <a:schemeClr val="bg1"/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@opinionoslo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77B8E0E7-90B8-4847-B98D-8C7A05921BB9}"/>
              </a:ext>
            </a:extLst>
          </p:cNvPr>
          <p:cNvSpPr txBox="1"/>
          <p:nvPr userDrawn="1"/>
        </p:nvSpPr>
        <p:spPr>
          <a:xfrm>
            <a:off x="8490271" y="473582"/>
            <a:ext cx="31229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>
                <a:solidFill>
                  <a:schemeClr val="bg1"/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Opinion AS  |  Vulkan 16  |  0178 OSLO </a:t>
            </a:r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E8F524F3-72B0-734E-B8E2-EC2738D4047F}"/>
              </a:ext>
            </a:extLst>
          </p:cNvPr>
          <p:cNvCxnSpPr/>
          <p:nvPr userDrawn="1"/>
        </p:nvCxnSpPr>
        <p:spPr>
          <a:xfrm>
            <a:off x="3613736" y="5822269"/>
            <a:ext cx="0" cy="40011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3857D098-7E54-774E-B37D-87A15AE5EA43}"/>
              </a:ext>
            </a:extLst>
          </p:cNvPr>
          <p:cNvCxnSpPr/>
          <p:nvPr userDrawn="1"/>
        </p:nvCxnSpPr>
        <p:spPr>
          <a:xfrm>
            <a:off x="6319764" y="5822269"/>
            <a:ext cx="0" cy="40011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2397782"/>
      </p:ext>
    </p:extLst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qua_plain_teks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6062864-6ED9-EE4A-8FD2-6AB2D8D1A0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8" y="2771775"/>
            <a:ext cx="10548937" cy="11953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5400" b="1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KLIKK OG SKRIV INN DIN TEKST</a:t>
            </a:r>
          </a:p>
        </p:txBody>
      </p:sp>
    </p:spTree>
    <p:extLst>
      <p:ext uri="{BB962C8B-B14F-4D97-AF65-F5344CB8AC3E}">
        <p14:creationId xmlns:p14="http://schemas.microsoft.com/office/powerpoint/2010/main" val="2930396774"/>
      </p:ext>
    </p:extLst>
  </p:cSld>
  <p:clrMapOvr>
    <a:masterClrMapping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å_plain_teks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3">
            <a:extLst>
              <a:ext uri="{FF2B5EF4-FFF2-40B4-BE49-F238E27FC236}">
                <a16:creationId xmlns:a16="http://schemas.microsoft.com/office/drawing/2014/main" id="{66702FB1-0EF0-5E40-BCBB-C1C42E008A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8" y="2771775"/>
            <a:ext cx="10548937" cy="11953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5400" b="1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HVA HAR DU LYST TIL Å SKRIVE?</a:t>
            </a:r>
          </a:p>
        </p:txBody>
      </p:sp>
    </p:spTree>
    <p:extLst>
      <p:ext uri="{BB962C8B-B14F-4D97-AF65-F5344CB8AC3E}">
        <p14:creationId xmlns:p14="http://schemas.microsoft.com/office/powerpoint/2010/main" val="3068572438"/>
      </p:ext>
    </p:extLst>
  </p:cSld>
  <p:clrMapOvr>
    <a:masterClrMapping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sje_plain_teks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3">
            <a:extLst>
              <a:ext uri="{FF2B5EF4-FFF2-40B4-BE49-F238E27FC236}">
                <a16:creationId xmlns:a16="http://schemas.microsoft.com/office/drawing/2014/main" id="{42C5537B-589A-9041-B444-479305C3562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8" y="2771775"/>
            <a:ext cx="10548937" cy="11953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5400" b="1">
                <a:solidFill>
                  <a:schemeClr val="accent3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KLIKK OG SKRIV!</a:t>
            </a:r>
          </a:p>
        </p:txBody>
      </p:sp>
    </p:spTree>
    <p:extLst>
      <p:ext uri="{BB962C8B-B14F-4D97-AF65-F5344CB8AC3E}">
        <p14:creationId xmlns:p14="http://schemas.microsoft.com/office/powerpoint/2010/main" val="3601195452"/>
      </p:ext>
    </p:extLst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ød_plain_teks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3">
            <a:extLst>
              <a:ext uri="{FF2B5EF4-FFF2-40B4-BE49-F238E27FC236}">
                <a16:creationId xmlns:a16="http://schemas.microsoft.com/office/drawing/2014/main" id="{754DCC17-403F-9149-9ACF-8557AAF636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8" y="2771775"/>
            <a:ext cx="10548937" cy="11953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5400" b="1">
                <a:solidFill>
                  <a:schemeClr val="accent3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KLIKK OG SKRIV INN DIN TEKST</a:t>
            </a:r>
          </a:p>
        </p:txBody>
      </p:sp>
    </p:spTree>
    <p:extLst>
      <p:ext uri="{BB962C8B-B14F-4D97-AF65-F5344CB8AC3E}">
        <p14:creationId xmlns:p14="http://schemas.microsoft.com/office/powerpoint/2010/main" val="860001929"/>
      </p:ext>
    </p:extLst>
  </p:cSld>
  <p:clrMapOvr>
    <a:masterClrMapping/>
  </p:clrMapOvr>
  <p:transition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å_plain_tekst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3">
            <a:extLst>
              <a:ext uri="{FF2B5EF4-FFF2-40B4-BE49-F238E27FC236}">
                <a16:creationId xmlns:a16="http://schemas.microsoft.com/office/drawing/2014/main" id="{81D8AAFB-D77D-314B-B39E-C432A74D8E3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8" y="2771775"/>
            <a:ext cx="10548937" cy="11953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5400" b="1">
                <a:solidFill>
                  <a:schemeClr val="accent1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HVA VIL DU SKRIVE?</a:t>
            </a:r>
          </a:p>
        </p:txBody>
      </p:sp>
    </p:spTree>
    <p:extLst>
      <p:ext uri="{BB962C8B-B14F-4D97-AF65-F5344CB8AC3E}">
        <p14:creationId xmlns:p14="http://schemas.microsoft.com/office/powerpoint/2010/main" val="550488464"/>
      </p:ext>
    </p:extLst>
  </p:cSld>
  <p:clrMapOvr>
    <a:masterClrMapping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ul_plain_teks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3">
            <a:extLst>
              <a:ext uri="{FF2B5EF4-FFF2-40B4-BE49-F238E27FC236}">
                <a16:creationId xmlns:a16="http://schemas.microsoft.com/office/drawing/2014/main" id="{CCA9D76A-0BA9-E040-B3C0-E0BEDF96955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8" y="2771775"/>
            <a:ext cx="10548937" cy="11953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5400" b="1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KLIKK OG SKRIV!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282776A0-8695-5341-959B-32A4606C4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48558" y="6229513"/>
            <a:ext cx="449983" cy="44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0386"/>
      </p:ext>
    </p:extLst>
  </p:cSld>
  <p:clrMapOvr>
    <a:masterClrMapping/>
  </p:clrMapOvr>
  <p:transition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ys_aqua_plain_tekst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53169933-4694-4A4A-97A4-5DBFD01BCC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48558" y="6229513"/>
            <a:ext cx="449983" cy="449983"/>
          </a:xfrm>
          <a:prstGeom prst="rect">
            <a:avLst/>
          </a:prstGeom>
        </p:spPr>
      </p:pic>
      <p:sp>
        <p:nvSpPr>
          <p:cNvPr id="5" name="Plassholder for tekst 3">
            <a:extLst>
              <a:ext uri="{FF2B5EF4-FFF2-40B4-BE49-F238E27FC236}">
                <a16:creationId xmlns:a16="http://schemas.microsoft.com/office/drawing/2014/main" id="{6216123A-9EF3-D04F-A478-C55B8E8024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8" y="2771775"/>
            <a:ext cx="10548937" cy="11953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5400" b="1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KLIKK OG SKRIV!</a:t>
            </a:r>
          </a:p>
        </p:txBody>
      </p:sp>
    </p:spTree>
    <p:extLst>
      <p:ext uri="{BB962C8B-B14F-4D97-AF65-F5344CB8AC3E}">
        <p14:creationId xmlns:p14="http://schemas.microsoft.com/office/powerpoint/2010/main" val="975618201"/>
      </p:ext>
    </p:extLst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ys_grå_plain_tekst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53169933-4694-4A4A-97A4-5DBFD01BCC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48558" y="6229513"/>
            <a:ext cx="449983" cy="449983"/>
          </a:xfrm>
          <a:prstGeom prst="rect">
            <a:avLst/>
          </a:prstGeom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F2FCB16-3145-1C47-8A13-F89F5DA905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8" y="2771775"/>
            <a:ext cx="10548937" cy="11953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5400" b="1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KLIKK OG SKRIV!</a:t>
            </a:r>
          </a:p>
        </p:txBody>
      </p:sp>
    </p:spTree>
    <p:extLst>
      <p:ext uri="{BB962C8B-B14F-4D97-AF65-F5344CB8AC3E}">
        <p14:creationId xmlns:p14="http://schemas.microsoft.com/office/powerpoint/2010/main" val="1293017531"/>
      </p:ext>
    </p:extLst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ys_rød_plain_tekst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53169933-4694-4A4A-97A4-5DBFD01BCC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48558" y="6229513"/>
            <a:ext cx="449983" cy="449983"/>
          </a:xfrm>
          <a:prstGeom prst="rect">
            <a:avLst/>
          </a:prstGeom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25F5BBC-0615-8B4A-B29C-28F6C4B3CD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8" y="2771775"/>
            <a:ext cx="10548937" cy="11953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5400" b="1">
                <a:solidFill>
                  <a:schemeClr val="accent5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KLIKK OG SKRIV!</a:t>
            </a:r>
          </a:p>
        </p:txBody>
      </p:sp>
    </p:spTree>
    <p:extLst>
      <p:ext uri="{BB962C8B-B14F-4D97-AF65-F5344CB8AC3E}">
        <p14:creationId xmlns:p14="http://schemas.microsoft.com/office/powerpoint/2010/main" val="2517988744"/>
      </p:ext>
    </p:extLst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ys_gul_plain_tekst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53169933-4694-4A4A-97A4-5DBFD01BCC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48558" y="6229513"/>
            <a:ext cx="449983" cy="449983"/>
          </a:xfrm>
          <a:prstGeom prst="rect">
            <a:avLst/>
          </a:prstGeom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DD17107-0924-F446-AAEB-5FD513BBEEC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8" y="2771775"/>
            <a:ext cx="10548937" cy="11953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5400" b="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KLIKK OG SKRIV!</a:t>
            </a:r>
          </a:p>
        </p:txBody>
      </p:sp>
    </p:spTree>
    <p:extLst>
      <p:ext uri="{BB962C8B-B14F-4D97-AF65-F5344CB8AC3E}">
        <p14:creationId xmlns:p14="http://schemas.microsoft.com/office/powerpoint/2010/main" val="4239765999"/>
      </p:ext>
    </p:extLst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ys_blå_plain_tekst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53169933-4694-4A4A-97A4-5DBFD01BCC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48558" y="6229513"/>
            <a:ext cx="449983" cy="449983"/>
          </a:xfrm>
          <a:prstGeom prst="rect">
            <a:avLst/>
          </a:prstGeom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1FF0EAC-58EA-E04F-9F68-545AF48947B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8" y="2771775"/>
            <a:ext cx="10548937" cy="11953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5400" b="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KLIKK OG SKRIV!</a:t>
            </a:r>
          </a:p>
        </p:txBody>
      </p:sp>
    </p:spTree>
    <p:extLst>
      <p:ext uri="{BB962C8B-B14F-4D97-AF65-F5344CB8AC3E}">
        <p14:creationId xmlns:p14="http://schemas.microsoft.com/office/powerpoint/2010/main" val="751599346"/>
      </p:ext>
    </p:extLst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dekkende bil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4FEE9574-9622-D047-89BD-520D505556B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54000"/>
            </a:schemeClr>
          </a:solid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i="1">
                <a:solidFill>
                  <a:schemeClr val="accent6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7281262"/>
      </p:ext>
    </p:extLst>
  </p:cSld>
  <p:clrMapOvr>
    <a:masterClrMapping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sje tom side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2D3DB899-5BD6-894E-9F85-9BB2F0ACBA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930244" cy="4192152"/>
          </a:xfrm>
          <a:prstGeom prst="rect">
            <a:avLst/>
          </a:prstGeom>
        </p:spPr>
      </p:pic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2F499A3A-C576-4C4D-B221-15D721DF5D6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11674" y="2914649"/>
            <a:ext cx="6913564" cy="11128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solidFill>
                  <a:schemeClr val="accent3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Klikk for å redigere tittel</a:t>
            </a:r>
          </a:p>
        </p:txBody>
      </p:sp>
    </p:spTree>
    <p:extLst>
      <p:ext uri="{BB962C8B-B14F-4D97-AF65-F5344CB8AC3E}">
        <p14:creationId xmlns:p14="http://schemas.microsoft.com/office/powerpoint/2010/main" val="438695452"/>
      </p:ext>
    </p:extLst>
  </p:cSld>
  <p:clrMapOvr>
    <a:masterClrMapping/>
  </p:clrMapOvr>
  <p:transition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sje tom sid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15370CD3-C0C6-A443-8C26-13EB4DD56F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253632" y="67578"/>
            <a:ext cx="4005946" cy="3870790"/>
          </a:xfrm>
          <a:prstGeom prst="rect">
            <a:avLst/>
          </a:prstGeom>
        </p:spPr>
      </p:pic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9828B5D6-25AA-6144-98F2-EEAE6962CC9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4713" y="3083614"/>
            <a:ext cx="6913564" cy="11128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solidFill>
                  <a:schemeClr val="accent3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Klikk for å redigere tittel</a:t>
            </a:r>
          </a:p>
        </p:txBody>
      </p:sp>
    </p:spTree>
    <p:extLst>
      <p:ext uri="{BB962C8B-B14F-4D97-AF65-F5344CB8AC3E}">
        <p14:creationId xmlns:p14="http://schemas.microsoft.com/office/powerpoint/2010/main" val="3985119255"/>
      </p:ext>
    </p:extLst>
  </p:cSld>
  <p:clrMapOvr>
    <a:masterClrMapping/>
  </p:clrMapOvr>
  <p:transition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bilde oransj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0153920C-DDD7-2B46-8FB6-6A7E6F7EE2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9788" y="1557338"/>
            <a:ext cx="10548937" cy="4595106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60098FEE-4B28-9242-938B-0366A230CA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74713" y="270933"/>
            <a:ext cx="10514012" cy="92604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600" b="1">
                <a:solidFill>
                  <a:schemeClr val="accent3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Klikk for å redigere tittel</a:t>
            </a:r>
          </a:p>
        </p:txBody>
      </p:sp>
    </p:spTree>
    <p:extLst>
      <p:ext uri="{BB962C8B-B14F-4D97-AF65-F5344CB8AC3E}">
        <p14:creationId xmlns:p14="http://schemas.microsoft.com/office/powerpoint/2010/main" val="3445264770"/>
      </p:ext>
    </p:extLst>
  </p:cSld>
  <p:clrMapOvr>
    <a:masterClrMapping/>
  </p:clrMapOvr>
  <p:transition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sje tom side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6D14DC52-C22F-4F43-9F7C-2A76D1B769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648859"/>
            <a:ext cx="3201990" cy="4209141"/>
          </a:xfrm>
          <a:prstGeom prst="rect">
            <a:avLst/>
          </a:prstGeom>
        </p:spPr>
      </p:pic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39576B96-535F-6F4D-9CC6-A5AFCB4696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11674" y="1562101"/>
            <a:ext cx="6913564" cy="11128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solidFill>
                  <a:schemeClr val="accent3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Klikk for å redigere tittel</a:t>
            </a:r>
          </a:p>
        </p:txBody>
      </p:sp>
    </p:spTree>
    <p:extLst>
      <p:ext uri="{BB962C8B-B14F-4D97-AF65-F5344CB8AC3E}">
        <p14:creationId xmlns:p14="http://schemas.microsoft.com/office/powerpoint/2010/main" val="3828158651"/>
      </p:ext>
    </p:extLst>
  </p:cSld>
  <p:clrMapOvr>
    <a:masterClrMapping/>
  </p:clrMapOvr>
  <p:transition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grå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06CE9B7D-EDDF-3E4F-8F38-D4FC844979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6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073573">
            <a:off x="8341061" y="-707877"/>
            <a:ext cx="4866796" cy="4101059"/>
          </a:xfrm>
          <a:prstGeom prst="rect">
            <a:avLst/>
          </a:prstGeom>
        </p:spPr>
      </p:pic>
      <p:sp>
        <p:nvSpPr>
          <p:cNvPr id="4" name="Plassholder for tekst 8">
            <a:extLst>
              <a:ext uri="{FF2B5EF4-FFF2-40B4-BE49-F238E27FC236}">
                <a16:creationId xmlns:a16="http://schemas.microsoft.com/office/drawing/2014/main" id="{46D5F1EE-CEF3-A84C-A74C-9DA50783294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4713" y="3083614"/>
            <a:ext cx="6842125" cy="11128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solidFill>
                  <a:schemeClr val="accent3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Klikk for å redigere tittel</a:t>
            </a:r>
          </a:p>
        </p:txBody>
      </p:sp>
    </p:spTree>
    <p:extLst>
      <p:ext uri="{BB962C8B-B14F-4D97-AF65-F5344CB8AC3E}">
        <p14:creationId xmlns:p14="http://schemas.microsoft.com/office/powerpoint/2010/main" val="295365296"/>
      </p:ext>
    </p:extLst>
  </p:cSld>
  <p:clrMapOvr>
    <a:masterClrMapping/>
  </p:clrMapOvr>
  <p:transition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bilde grå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0153920C-DDD7-2B46-8FB6-6A7E6F7EE2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9788" y="1557338"/>
            <a:ext cx="10548937" cy="4595106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60098FEE-4B28-9242-938B-0366A230CA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74713" y="270933"/>
            <a:ext cx="10514012" cy="92604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600" b="1">
                <a:solidFill>
                  <a:schemeClr val="accent3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Klikk for å redigere tittel</a:t>
            </a:r>
          </a:p>
        </p:txBody>
      </p:sp>
    </p:spTree>
    <p:extLst>
      <p:ext uri="{BB962C8B-B14F-4D97-AF65-F5344CB8AC3E}">
        <p14:creationId xmlns:p14="http://schemas.microsoft.com/office/powerpoint/2010/main" val="1968385578"/>
      </p:ext>
    </p:extLst>
  </p:cSld>
  <p:clrMapOvr>
    <a:masterClrMapping/>
  </p:clrMapOvr>
  <p:transition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 side med tittel grå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9A25E90-A795-F241-A08D-EF562CF765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724374" cy="3846285"/>
          </a:xfrm>
          <a:prstGeom prst="rect">
            <a:avLst/>
          </a:prstGeom>
        </p:spPr>
      </p:pic>
      <p:sp>
        <p:nvSpPr>
          <p:cNvPr id="4" name="Plassholder for tekst 8">
            <a:extLst>
              <a:ext uri="{FF2B5EF4-FFF2-40B4-BE49-F238E27FC236}">
                <a16:creationId xmlns:a16="http://schemas.microsoft.com/office/drawing/2014/main" id="{AB4704D6-74CE-014F-8273-C1002C861F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75163" y="3083614"/>
            <a:ext cx="6913564" cy="11128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solidFill>
                  <a:schemeClr val="accent3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Klikk for å redigere tittel</a:t>
            </a:r>
          </a:p>
        </p:txBody>
      </p:sp>
    </p:spTree>
    <p:extLst>
      <p:ext uri="{BB962C8B-B14F-4D97-AF65-F5344CB8AC3E}">
        <p14:creationId xmlns:p14="http://schemas.microsoft.com/office/powerpoint/2010/main" val="2541972535"/>
      </p:ext>
    </p:extLst>
  </p:cSld>
  <p:clrMapOvr>
    <a:masterClrMapping/>
  </p:clrMapOvr>
  <p:transition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å tom side 3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6D14DC52-C22F-4F43-9F7C-2A76D1B769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648859"/>
            <a:ext cx="3201990" cy="4209141"/>
          </a:xfrm>
          <a:prstGeom prst="rect">
            <a:avLst/>
          </a:prstGeom>
        </p:spPr>
      </p:pic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39576B96-535F-6F4D-9CC6-A5AFCB4696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11674" y="1562101"/>
            <a:ext cx="6913564" cy="11128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solidFill>
                  <a:schemeClr val="accent3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Klikk for å redigere tittel</a:t>
            </a:r>
          </a:p>
        </p:txBody>
      </p:sp>
    </p:spTree>
    <p:extLst>
      <p:ext uri="{BB962C8B-B14F-4D97-AF65-F5344CB8AC3E}">
        <p14:creationId xmlns:p14="http://schemas.microsoft.com/office/powerpoint/2010/main" val="1083117537"/>
      </p:ext>
    </p:extLst>
  </p:cSld>
  <p:clrMapOvr>
    <a:masterClrMapping/>
  </p:clrMapOvr>
  <p:transition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med ramme grøn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4FEE9574-9622-D047-89BD-520D505556B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9788" y="364468"/>
            <a:ext cx="10548937" cy="6130925"/>
          </a:xfrm>
          <a:prstGeom prst="rect">
            <a:avLst/>
          </a:prstGeom>
          <a:solidFill>
            <a:schemeClr val="bg1">
              <a:alpha val="54000"/>
            </a:schemeClr>
          </a:solid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i="1">
                <a:solidFill>
                  <a:schemeClr val="accent6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3702655"/>
      </p:ext>
    </p:extLst>
  </p:cSld>
  <p:clrMapOvr>
    <a:masterClrMapping/>
  </p:clrMapOvr>
  <p:transition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med ramme rød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4FEE9574-9622-D047-89BD-520D505556B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9788" y="364468"/>
            <a:ext cx="10548937" cy="6130925"/>
          </a:xfrm>
          <a:prstGeom prst="rect">
            <a:avLst/>
          </a:prstGeom>
          <a:solidFill>
            <a:schemeClr val="bg1">
              <a:alpha val="54000"/>
            </a:schemeClr>
          </a:solid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i="1">
                <a:solidFill>
                  <a:schemeClr val="accent6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74320261"/>
      </p:ext>
    </p:extLst>
  </p:cSld>
  <p:clrMapOvr>
    <a:masterClrMapping/>
  </p:clrMapOvr>
  <p:transition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med ramme blå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4FEE9574-9622-D047-89BD-520D505556B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9788" y="364468"/>
            <a:ext cx="10548937" cy="6130925"/>
          </a:xfrm>
          <a:prstGeom prst="rect">
            <a:avLst/>
          </a:prstGeom>
          <a:solidFill>
            <a:schemeClr val="bg1">
              <a:alpha val="54000"/>
            </a:schemeClr>
          </a:solid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i="1">
                <a:solidFill>
                  <a:schemeClr val="accent6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8061072"/>
      </p:ext>
    </p:extLst>
  </p:cSld>
  <p:clrMapOvr>
    <a:masterClrMapping/>
  </p:clrMapOvr>
  <p:transition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med ramme mørk gul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4FEE9574-9622-D047-89BD-520D505556B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9788" y="364468"/>
            <a:ext cx="10548937" cy="6130925"/>
          </a:xfrm>
          <a:prstGeom prst="rect">
            <a:avLst/>
          </a:prstGeom>
          <a:solidFill>
            <a:schemeClr val="bg1">
              <a:alpha val="54000"/>
            </a:schemeClr>
          </a:solid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i="1">
                <a:solidFill>
                  <a:schemeClr val="accent6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8048347"/>
      </p:ext>
    </p:extLst>
  </p:cSld>
  <p:clrMapOvr>
    <a:masterClrMapping/>
  </p:clrMapOvr>
  <p:transition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med ramme gul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4FEE9574-9622-D047-89BD-520D505556B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9788" y="364468"/>
            <a:ext cx="10548937" cy="6130925"/>
          </a:xfrm>
          <a:prstGeom prst="rect">
            <a:avLst/>
          </a:prstGeom>
          <a:solidFill>
            <a:schemeClr val="bg1">
              <a:alpha val="54000"/>
            </a:schemeClr>
          </a:solid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i="1">
                <a:solidFill>
                  <a:schemeClr val="accent6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3869036"/>
      </p:ext>
    </p:extLst>
  </p:cSld>
  <p:clrMapOvr>
    <a:masterClrMapping/>
  </p:clrMapOvr>
  <p:transition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med ramme oransj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4FEE9574-9622-D047-89BD-520D505556B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9788" y="364468"/>
            <a:ext cx="10548937" cy="6130925"/>
          </a:xfrm>
          <a:prstGeom prst="rect">
            <a:avLst/>
          </a:prstGeom>
          <a:solidFill>
            <a:schemeClr val="bg1">
              <a:alpha val="54000"/>
            </a:schemeClr>
          </a:solid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i="1">
                <a:solidFill>
                  <a:schemeClr val="accent6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1913444"/>
      </p:ext>
    </p:extLst>
  </p:cSld>
  <p:clrMapOvr>
    <a:masterClrMapping/>
  </p:clrMapOvr>
  <p:transition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med ramme grå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4FEE9574-9622-D047-89BD-520D505556B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9788" y="364468"/>
            <a:ext cx="10548937" cy="6130925"/>
          </a:xfrm>
          <a:prstGeom prst="rect">
            <a:avLst/>
          </a:prstGeom>
          <a:solidFill>
            <a:schemeClr val="bg1">
              <a:alpha val="54000"/>
            </a:schemeClr>
          </a:solid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i="1">
                <a:solidFill>
                  <a:schemeClr val="accent6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5012200"/>
      </p:ext>
    </p:extLst>
  </p:cSld>
  <p:clrMapOvr>
    <a:masterClrMapping/>
  </p:clrMapOvr>
  <p:transition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med bilde grøn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82E96AB8-EB3B-0E44-9EFF-86C9EC6433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475163" y="620713"/>
            <a:ext cx="6913562" cy="5874679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i="1">
                <a:solidFill>
                  <a:schemeClr val="accent6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E08834ED-8B67-5442-82B6-F4467BF0C9C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9788" y="620713"/>
            <a:ext cx="3240087" cy="5874679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Skriv inn ditt innhold</a:t>
            </a:r>
          </a:p>
        </p:txBody>
      </p:sp>
    </p:spTree>
    <p:extLst>
      <p:ext uri="{BB962C8B-B14F-4D97-AF65-F5344CB8AC3E}">
        <p14:creationId xmlns:p14="http://schemas.microsoft.com/office/powerpoint/2010/main" val="2945081928"/>
      </p:ext>
    </p:extLst>
  </p:cSld>
  <p:clrMapOvr>
    <a:masterClrMapping/>
  </p:clrMapOvr>
  <p:transition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med liggende bilde grøn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82E96AB8-EB3B-0E44-9EFF-86C9EC6433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8199" y="2366682"/>
            <a:ext cx="10550526" cy="412871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i="1">
                <a:solidFill>
                  <a:schemeClr val="accent6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B0D94C99-6F1B-2540-AECB-7E24F6DC004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9788" y="620714"/>
            <a:ext cx="10548937" cy="1265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Skriv inn ditt innhold</a:t>
            </a:r>
          </a:p>
        </p:txBody>
      </p:sp>
    </p:spTree>
    <p:extLst>
      <p:ext uri="{BB962C8B-B14F-4D97-AF65-F5344CB8AC3E}">
        <p14:creationId xmlns:p14="http://schemas.microsoft.com/office/powerpoint/2010/main" val="1978595269"/>
      </p:ext>
    </p:extLst>
  </p:cSld>
  <p:clrMapOvr>
    <a:masterClrMapping/>
  </p:clrMapOvr>
  <p:transition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med fire bilder grøn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82E96AB8-EB3B-0E44-9EFF-86C9EC6433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475163" y="620713"/>
            <a:ext cx="3241675" cy="285090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i="1">
                <a:solidFill>
                  <a:schemeClr val="accent6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Plassholder for bilde 5">
            <a:extLst>
              <a:ext uri="{FF2B5EF4-FFF2-40B4-BE49-F238E27FC236}">
                <a16:creationId xmlns:a16="http://schemas.microsoft.com/office/drawing/2014/main" id="{6A7BABBF-AB83-5A4E-A3A0-0275503B912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48638" y="619932"/>
            <a:ext cx="3241675" cy="285090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i="1">
                <a:solidFill>
                  <a:schemeClr val="accent6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Plassholder for bilde 5">
            <a:extLst>
              <a:ext uri="{FF2B5EF4-FFF2-40B4-BE49-F238E27FC236}">
                <a16:creationId xmlns:a16="http://schemas.microsoft.com/office/drawing/2014/main" id="{93A00AE6-18F6-DB4E-88AB-5805B4CB577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75163" y="3643705"/>
            <a:ext cx="3241675" cy="285090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i="1">
                <a:solidFill>
                  <a:schemeClr val="accent6"/>
                </a:solidFill>
              </a:defRPr>
            </a:lvl1pPr>
          </a:lstStyle>
          <a:p>
            <a:endParaRPr lang="nb-NO"/>
          </a:p>
        </p:txBody>
      </p:sp>
      <p:sp>
        <p:nvSpPr>
          <p:cNvPr id="9" name="Plassholder for bilde 5">
            <a:extLst>
              <a:ext uri="{FF2B5EF4-FFF2-40B4-BE49-F238E27FC236}">
                <a16:creationId xmlns:a16="http://schemas.microsoft.com/office/drawing/2014/main" id="{B6A73B9A-2141-C148-B78B-F959C76DEE2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48638" y="3642924"/>
            <a:ext cx="3241675" cy="285090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i="1">
                <a:solidFill>
                  <a:schemeClr val="accent6"/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F7456B03-13FD-7E47-941C-648BDB6291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9788" y="620713"/>
            <a:ext cx="3240087" cy="5874679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Skriv inn ditt innhold</a:t>
            </a:r>
          </a:p>
        </p:txBody>
      </p:sp>
    </p:spTree>
    <p:extLst>
      <p:ext uri="{BB962C8B-B14F-4D97-AF65-F5344CB8AC3E}">
        <p14:creationId xmlns:p14="http://schemas.microsoft.com/office/powerpoint/2010/main" val="3093290545"/>
      </p:ext>
    </p:extLst>
  </p:cSld>
  <p:clrMapOvr>
    <a:masterClrMapping/>
  </p:clrMapOvr>
  <p:transition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med to bilder grøn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82E96AB8-EB3B-0E44-9EFF-86C9EC6433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475163" y="620713"/>
            <a:ext cx="3241675" cy="587546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i="1">
                <a:solidFill>
                  <a:schemeClr val="accent6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Plassholder for bilde 5">
            <a:extLst>
              <a:ext uri="{FF2B5EF4-FFF2-40B4-BE49-F238E27FC236}">
                <a16:creationId xmlns:a16="http://schemas.microsoft.com/office/drawing/2014/main" id="{6A7BABBF-AB83-5A4E-A3A0-0275503B912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48638" y="619932"/>
            <a:ext cx="3241675" cy="587546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i="1">
                <a:solidFill>
                  <a:schemeClr val="accent6"/>
                </a:solidFill>
              </a:defRPr>
            </a:lvl1pPr>
          </a:lstStyle>
          <a:p>
            <a:endParaRPr lang="nb-NO"/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726D81A7-0976-CB46-8FE2-B9DA769870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788" y="620713"/>
            <a:ext cx="3240087" cy="5874679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Skriv inn ditt innhold</a:t>
            </a:r>
          </a:p>
        </p:txBody>
      </p:sp>
    </p:spTree>
    <p:extLst>
      <p:ext uri="{BB962C8B-B14F-4D97-AF65-F5344CB8AC3E}">
        <p14:creationId xmlns:p14="http://schemas.microsoft.com/office/powerpoint/2010/main" val="2897898662"/>
      </p:ext>
    </p:extLst>
  </p:cSld>
  <p:clrMapOvr>
    <a:masterClrMapping/>
  </p:clrMapOvr>
  <p:transition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grøn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82E96AB8-EB3B-0E44-9EFF-86C9EC6433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9788" y="631060"/>
            <a:ext cx="6877050" cy="587546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i="1">
                <a:solidFill>
                  <a:schemeClr val="accent6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Plassholder for bilde 5">
            <a:extLst>
              <a:ext uri="{FF2B5EF4-FFF2-40B4-BE49-F238E27FC236}">
                <a16:creationId xmlns:a16="http://schemas.microsoft.com/office/drawing/2014/main" id="{6A7BABBF-AB83-5A4E-A3A0-0275503B912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48637" y="619932"/>
            <a:ext cx="3240087" cy="587546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i="1">
                <a:solidFill>
                  <a:schemeClr val="accent6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5206489"/>
      </p:ext>
    </p:extLst>
  </p:cSld>
  <p:clrMapOvr>
    <a:masterClrMapping/>
  </p:clrMapOvr>
  <p:transition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med tittel blå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82E96AB8-EB3B-0E44-9EFF-86C9EC6433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9788" y="632621"/>
            <a:ext cx="6877050" cy="5874679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i="1">
                <a:solidFill>
                  <a:schemeClr val="accent6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8289FB41-A5DA-274B-A6B1-08F411D297E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48638" y="620713"/>
            <a:ext cx="3240087" cy="5874679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Skriv inn ditt innhold</a:t>
            </a:r>
          </a:p>
        </p:txBody>
      </p:sp>
    </p:spTree>
    <p:extLst>
      <p:ext uri="{BB962C8B-B14F-4D97-AF65-F5344CB8AC3E}">
        <p14:creationId xmlns:p14="http://schemas.microsoft.com/office/powerpoint/2010/main" val="2911681356"/>
      </p:ext>
    </p:extLst>
  </p:cSld>
  <p:clrMapOvr>
    <a:masterClrMapping/>
  </p:clrMapOvr>
  <p:transition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liggende med tittel blå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82E96AB8-EB3B-0E44-9EFF-86C9EC6433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8200" y="632621"/>
            <a:ext cx="10550525" cy="388559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i="1">
                <a:solidFill>
                  <a:schemeClr val="accent6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D9F5EA66-19F8-1945-87C3-7FA0059284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9788" y="4907666"/>
            <a:ext cx="10548937" cy="158772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Skriv inn ditt innhold</a:t>
            </a:r>
          </a:p>
        </p:txBody>
      </p:sp>
    </p:spTree>
    <p:extLst>
      <p:ext uri="{BB962C8B-B14F-4D97-AF65-F5344CB8AC3E}">
        <p14:creationId xmlns:p14="http://schemas.microsoft.com/office/powerpoint/2010/main" val="871430970"/>
      </p:ext>
    </p:extLst>
  </p:cSld>
  <p:clrMapOvr>
    <a:masterClrMapping/>
  </p:clrMapOvr>
  <p:transition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med tittel blå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82E96AB8-EB3B-0E44-9EFF-86C9EC6433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9788" y="632621"/>
            <a:ext cx="3240087" cy="2850907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i="1">
                <a:solidFill>
                  <a:schemeClr val="accent6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Plassholder for bilde 5">
            <a:extLst>
              <a:ext uri="{FF2B5EF4-FFF2-40B4-BE49-F238E27FC236}">
                <a16:creationId xmlns:a16="http://schemas.microsoft.com/office/drawing/2014/main" id="{6A7BABBF-AB83-5A4E-A3A0-0275503B912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476751" y="631840"/>
            <a:ext cx="3240087" cy="2850907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i="1">
                <a:solidFill>
                  <a:schemeClr val="accent6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Plassholder for bilde 5">
            <a:extLst>
              <a:ext uri="{FF2B5EF4-FFF2-40B4-BE49-F238E27FC236}">
                <a16:creationId xmlns:a16="http://schemas.microsoft.com/office/drawing/2014/main" id="{93A00AE6-18F6-DB4E-88AB-5805B4CB577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9788" y="3655613"/>
            <a:ext cx="3240087" cy="2850907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i="1">
                <a:solidFill>
                  <a:schemeClr val="accent6"/>
                </a:solidFill>
              </a:defRPr>
            </a:lvl1pPr>
          </a:lstStyle>
          <a:p>
            <a:endParaRPr lang="nb-NO"/>
          </a:p>
        </p:txBody>
      </p:sp>
      <p:sp>
        <p:nvSpPr>
          <p:cNvPr id="9" name="Plassholder for bilde 5">
            <a:extLst>
              <a:ext uri="{FF2B5EF4-FFF2-40B4-BE49-F238E27FC236}">
                <a16:creationId xmlns:a16="http://schemas.microsoft.com/office/drawing/2014/main" id="{B6A73B9A-2141-C148-B78B-F959C76DEE2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476751" y="3654832"/>
            <a:ext cx="3240087" cy="2850907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i="1">
                <a:solidFill>
                  <a:schemeClr val="accent6"/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85B4D672-109D-DD40-8B1D-A1C4D97CCB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48638" y="620713"/>
            <a:ext cx="3240087" cy="5874679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Skriv inn ditt innhold</a:t>
            </a:r>
          </a:p>
        </p:txBody>
      </p:sp>
    </p:spTree>
    <p:extLst>
      <p:ext uri="{BB962C8B-B14F-4D97-AF65-F5344CB8AC3E}">
        <p14:creationId xmlns:p14="http://schemas.microsoft.com/office/powerpoint/2010/main" val="565847786"/>
      </p:ext>
    </p:extLst>
  </p:cSld>
  <p:clrMapOvr>
    <a:masterClrMapping/>
  </p:clrMapOvr>
  <p:transition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med tittel blå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82E96AB8-EB3B-0E44-9EFF-86C9EC6433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9788" y="632621"/>
            <a:ext cx="3240087" cy="5874679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i="1">
                <a:solidFill>
                  <a:schemeClr val="accent6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Plassholder for bilde 5">
            <a:extLst>
              <a:ext uri="{FF2B5EF4-FFF2-40B4-BE49-F238E27FC236}">
                <a16:creationId xmlns:a16="http://schemas.microsoft.com/office/drawing/2014/main" id="{6A7BABBF-AB83-5A4E-A3A0-0275503B912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475163" y="631840"/>
            <a:ext cx="3240087" cy="5874679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i="1">
                <a:solidFill>
                  <a:schemeClr val="accent6"/>
                </a:solidFill>
              </a:defRPr>
            </a:lvl1pPr>
          </a:lstStyle>
          <a:p>
            <a:endParaRPr lang="nb-NO"/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E2A1926C-38FF-2F4B-B9E0-932FB499FC3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48638" y="620713"/>
            <a:ext cx="3240087" cy="5874679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b-NO" dirty="0"/>
              <a:t>Skriv inn ditt innhold</a:t>
            </a:r>
          </a:p>
        </p:txBody>
      </p:sp>
    </p:spTree>
    <p:extLst>
      <p:ext uri="{BB962C8B-B14F-4D97-AF65-F5344CB8AC3E}">
        <p14:creationId xmlns:p14="http://schemas.microsoft.com/office/powerpoint/2010/main" val="539322286"/>
      </p:ext>
    </p:extLst>
  </p:cSld>
  <p:clrMapOvr>
    <a:masterClrMapping/>
  </p:clrMapOvr>
  <p:transition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 blå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82E96AB8-EB3B-0E44-9EFF-86C9EC6433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9788" y="632621"/>
            <a:ext cx="4955222" cy="5874679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i="1">
                <a:solidFill>
                  <a:schemeClr val="accent6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Plassholder for bilde 5">
            <a:extLst>
              <a:ext uri="{FF2B5EF4-FFF2-40B4-BE49-F238E27FC236}">
                <a16:creationId xmlns:a16="http://schemas.microsoft.com/office/drawing/2014/main" id="{6A7BABBF-AB83-5A4E-A3A0-0275503B912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12230" y="631060"/>
            <a:ext cx="4976495" cy="5874679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i="1">
                <a:solidFill>
                  <a:schemeClr val="accent6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593583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71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26" Type="http://schemas.openxmlformats.org/officeDocument/2006/relationships/slideLayout" Target="../slideLayouts/slideLayout94.xml"/><Relationship Id="rId39" Type="http://schemas.openxmlformats.org/officeDocument/2006/relationships/image" Target="../media/image25.png"/><Relationship Id="rId21" Type="http://schemas.openxmlformats.org/officeDocument/2006/relationships/slideLayout" Target="../slideLayouts/slideLayout89.xml"/><Relationship Id="rId34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5" Type="http://schemas.openxmlformats.org/officeDocument/2006/relationships/slideLayout" Target="../slideLayouts/slideLayout93.xml"/><Relationship Id="rId33" Type="http://schemas.openxmlformats.org/officeDocument/2006/relationships/slideLayout" Target="../slideLayouts/slideLayout101.xml"/><Relationship Id="rId38" Type="http://schemas.openxmlformats.org/officeDocument/2006/relationships/theme" Target="../theme/theme2.xml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slideLayout" Target="../slideLayouts/slideLayout88.xml"/><Relationship Id="rId29" Type="http://schemas.openxmlformats.org/officeDocument/2006/relationships/slideLayout" Target="../slideLayouts/slideLayout97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24" Type="http://schemas.openxmlformats.org/officeDocument/2006/relationships/slideLayout" Target="../slideLayouts/slideLayout92.xml"/><Relationship Id="rId32" Type="http://schemas.openxmlformats.org/officeDocument/2006/relationships/slideLayout" Target="../slideLayouts/slideLayout100.xml"/><Relationship Id="rId37" Type="http://schemas.openxmlformats.org/officeDocument/2006/relationships/slideLayout" Target="../slideLayouts/slideLayout105.xml"/><Relationship Id="rId40" Type="http://schemas.openxmlformats.org/officeDocument/2006/relationships/image" Target="../media/image2.png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23" Type="http://schemas.openxmlformats.org/officeDocument/2006/relationships/slideLayout" Target="../slideLayouts/slideLayout91.xml"/><Relationship Id="rId28" Type="http://schemas.openxmlformats.org/officeDocument/2006/relationships/slideLayout" Target="../slideLayouts/slideLayout96.xml"/><Relationship Id="rId36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87.xml"/><Relationship Id="rId31" Type="http://schemas.openxmlformats.org/officeDocument/2006/relationships/slideLayout" Target="../slideLayouts/slideLayout99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Relationship Id="rId22" Type="http://schemas.openxmlformats.org/officeDocument/2006/relationships/slideLayout" Target="../slideLayouts/slideLayout90.xml"/><Relationship Id="rId27" Type="http://schemas.openxmlformats.org/officeDocument/2006/relationships/slideLayout" Target="../slideLayouts/slideLayout95.xml"/><Relationship Id="rId30" Type="http://schemas.openxmlformats.org/officeDocument/2006/relationships/slideLayout" Target="../slideLayouts/slideLayout98.xml"/><Relationship Id="rId35" Type="http://schemas.openxmlformats.org/officeDocument/2006/relationships/slideLayout" Target="../slideLayouts/slideLayout103.xml"/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0443" y="365126"/>
            <a:ext cx="10538281" cy="8423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1565329"/>
            <a:ext cx="10550525" cy="46116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51808" y="6534854"/>
            <a:ext cx="688383" cy="3231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A7D75EB-BD23-FF4F-80AE-955DA86030AC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E8EBEDB9-6D23-2149-9EBD-42A01368E208}"/>
              </a:ext>
            </a:extLst>
          </p:cNvPr>
          <p:cNvPicPr>
            <a:picLocks noChangeAspect="1"/>
          </p:cNvPicPr>
          <p:nvPr userDrawn="1"/>
        </p:nvPicPr>
        <p:blipFill>
          <a:blip r:embed="rId7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48558" y="6229513"/>
            <a:ext cx="449983" cy="44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463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21" r:id="rId3"/>
    <p:sldLayoutId id="2147483805" r:id="rId4"/>
    <p:sldLayoutId id="2147483806" r:id="rId5"/>
    <p:sldLayoutId id="2147483807" r:id="rId6"/>
    <p:sldLayoutId id="2147483809" r:id="rId7"/>
    <p:sldLayoutId id="2147483826" r:id="rId8"/>
    <p:sldLayoutId id="2147483827" r:id="rId9"/>
    <p:sldLayoutId id="2147483828" r:id="rId10"/>
    <p:sldLayoutId id="2147483829" r:id="rId11"/>
    <p:sldLayoutId id="2147483762" r:id="rId12"/>
    <p:sldLayoutId id="2147483761" r:id="rId13"/>
    <p:sldLayoutId id="2147483804" r:id="rId14"/>
    <p:sldLayoutId id="2147483830" r:id="rId15"/>
    <p:sldLayoutId id="2147483794" r:id="rId16"/>
    <p:sldLayoutId id="2147483676" r:id="rId17"/>
    <p:sldLayoutId id="2147483694" r:id="rId18"/>
    <p:sldLayoutId id="2147483695" r:id="rId19"/>
    <p:sldLayoutId id="2147483700" r:id="rId20"/>
    <p:sldLayoutId id="2147483696" r:id="rId21"/>
    <p:sldLayoutId id="2147483697" r:id="rId22"/>
    <p:sldLayoutId id="2147483698" r:id="rId23"/>
    <p:sldLayoutId id="2147483786" r:id="rId24"/>
    <p:sldLayoutId id="2147483703" r:id="rId25"/>
    <p:sldLayoutId id="2147483704" r:id="rId26"/>
    <p:sldLayoutId id="2147483778" r:id="rId27"/>
    <p:sldLayoutId id="2147483812" r:id="rId28"/>
    <p:sldLayoutId id="2147483652" r:id="rId29"/>
    <p:sldLayoutId id="2147483822" r:id="rId30"/>
    <p:sldLayoutId id="2147483823" r:id="rId31"/>
    <p:sldLayoutId id="2147483818" r:id="rId32"/>
    <p:sldLayoutId id="2147483824" r:id="rId33"/>
    <p:sldLayoutId id="2147483825" r:id="rId34"/>
    <p:sldLayoutId id="2147483690" r:id="rId35"/>
    <p:sldLayoutId id="2147483692" r:id="rId36"/>
    <p:sldLayoutId id="2147483693" r:id="rId37"/>
    <p:sldLayoutId id="2147483663" r:id="rId38"/>
    <p:sldLayoutId id="2147483662" r:id="rId39"/>
    <p:sldLayoutId id="2147483661" r:id="rId40"/>
    <p:sldLayoutId id="2147483770" r:id="rId41"/>
    <p:sldLayoutId id="2147483771" r:id="rId42"/>
    <p:sldLayoutId id="2147483668" r:id="rId43"/>
    <p:sldLayoutId id="2147483669" r:id="rId44"/>
    <p:sldLayoutId id="2147483667" r:id="rId45"/>
    <p:sldLayoutId id="2147483777" r:id="rId46"/>
    <p:sldLayoutId id="2147483779" r:id="rId47"/>
    <p:sldLayoutId id="2147483780" r:id="rId48"/>
    <p:sldLayoutId id="2147483781" r:id="rId49"/>
    <p:sldLayoutId id="2147483782" r:id="rId50"/>
    <p:sldLayoutId id="2147483783" r:id="rId51"/>
    <p:sldLayoutId id="2147483787" r:id="rId52"/>
    <p:sldLayoutId id="2147483785" r:id="rId53"/>
    <p:sldLayoutId id="2147483773" r:id="rId54"/>
    <p:sldLayoutId id="2147483774" r:id="rId55"/>
    <p:sldLayoutId id="2147483775" r:id="rId56"/>
    <p:sldLayoutId id="2147483776" r:id="rId57"/>
    <p:sldLayoutId id="2147483705" r:id="rId58"/>
    <p:sldLayoutId id="2147483708" r:id="rId59"/>
    <p:sldLayoutId id="2147483706" r:id="rId60"/>
    <p:sldLayoutId id="2147483707" r:id="rId61"/>
    <p:sldLayoutId id="2147483766" r:id="rId62"/>
    <p:sldLayoutId id="2147483772" r:id="rId63"/>
    <p:sldLayoutId id="2147483759" r:id="rId64"/>
    <p:sldLayoutId id="2147483813" r:id="rId65"/>
    <p:sldLayoutId id="2147483814" r:id="rId66"/>
    <p:sldLayoutId id="2147483815" r:id="rId67"/>
    <p:sldLayoutId id="2147483831" r:id="rId68"/>
  </p:sldLayoutIdLst>
  <p:transition>
    <p:fade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2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361950" indent="-474663" algn="l" defTabSz="914400" rtl="0" eaLnBrk="1" latinLnBrk="0" hangingPunct="1">
        <a:lnSpc>
          <a:spcPct val="100000"/>
        </a:lnSpc>
        <a:spcBef>
          <a:spcPts val="1000"/>
        </a:spcBef>
        <a:buFontTx/>
        <a:buBlip>
          <a:blip r:embed="rId71"/>
        </a:buBlip>
        <a:tabLst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81" userDrawn="1">
          <p15:clr>
            <a:srgbClr val="F26B43"/>
          </p15:clr>
        </p15:guide>
        <p15:guide id="2" pos="529" userDrawn="1">
          <p15:clr>
            <a:srgbClr val="F26B43"/>
          </p15:clr>
        </p15:guide>
        <p15:guide id="3" pos="7174" userDrawn="1">
          <p15:clr>
            <a:srgbClr val="F26B43"/>
          </p15:clr>
        </p15:guide>
        <p15:guide id="4" pos="2570" userDrawn="1">
          <p15:clr>
            <a:srgbClr val="F26B43"/>
          </p15:clr>
        </p15:guide>
        <p15:guide id="5" pos="2819" userDrawn="1">
          <p15:clr>
            <a:srgbClr val="F26B43"/>
          </p15:clr>
        </p15:guide>
        <p15:guide id="6" pos="4861" userDrawn="1">
          <p15:clr>
            <a:srgbClr val="F26B43"/>
          </p15:clr>
        </p15:guide>
        <p15:guide id="7" pos="5133" userDrawn="1">
          <p15:clr>
            <a:srgbClr val="F26B43"/>
          </p15:clr>
        </p15:guide>
        <p15:guide id="8" orient="horz" pos="75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F920999-BBAD-484D-8A5E-D74A5541DF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548558" y="6227406"/>
            <a:ext cx="443736" cy="45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025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5" r:id="rId3"/>
    <p:sldLayoutId id="2147483944" r:id="rId4"/>
    <p:sldLayoutId id="2147483946" r:id="rId5"/>
    <p:sldLayoutId id="2147483947" r:id="rId6"/>
    <p:sldLayoutId id="2147483948" r:id="rId7"/>
    <p:sldLayoutId id="2147483949" r:id="rId8"/>
    <p:sldLayoutId id="2147483951" r:id="rId9"/>
    <p:sldLayoutId id="2147483952" r:id="rId10"/>
    <p:sldLayoutId id="2147483950" r:id="rId11"/>
    <p:sldLayoutId id="2147483958" r:id="rId12"/>
    <p:sldLayoutId id="2147483910" r:id="rId13"/>
    <p:sldLayoutId id="2147483911" r:id="rId14"/>
    <p:sldLayoutId id="2147483957" r:id="rId15"/>
    <p:sldLayoutId id="2147483912" r:id="rId16"/>
    <p:sldLayoutId id="2147483914" r:id="rId17"/>
    <p:sldLayoutId id="2147483915" r:id="rId18"/>
    <p:sldLayoutId id="2147483916" r:id="rId19"/>
    <p:sldLayoutId id="2147483956" r:id="rId20"/>
    <p:sldLayoutId id="2147483928" r:id="rId21"/>
    <p:sldLayoutId id="2147483929" r:id="rId22"/>
    <p:sldLayoutId id="2147483930" r:id="rId23"/>
    <p:sldLayoutId id="2147483931" r:id="rId24"/>
    <p:sldLayoutId id="2147483953" r:id="rId25"/>
    <p:sldLayoutId id="2147483955" r:id="rId26"/>
    <p:sldLayoutId id="2147483954" r:id="rId27"/>
    <p:sldLayoutId id="2147483932" r:id="rId28"/>
    <p:sldLayoutId id="2147483933" r:id="rId29"/>
    <p:sldLayoutId id="2147483934" r:id="rId30"/>
    <p:sldLayoutId id="2147483935" r:id="rId31"/>
    <p:sldLayoutId id="2147483936" r:id="rId32"/>
    <p:sldLayoutId id="2147483937" r:id="rId33"/>
    <p:sldLayoutId id="2147483938" r:id="rId34"/>
    <p:sldLayoutId id="2147483939" r:id="rId35"/>
    <p:sldLayoutId id="2147483940" r:id="rId36"/>
    <p:sldLayoutId id="2147483941" r:id="rId37"/>
  </p:sldLayoutIdLst>
  <p:transition>
    <p:fade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2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361950" indent="-474663" algn="l" defTabSz="914400" rtl="0" eaLnBrk="1" latinLnBrk="0" hangingPunct="1">
        <a:lnSpc>
          <a:spcPct val="100000"/>
        </a:lnSpc>
        <a:spcBef>
          <a:spcPts val="1000"/>
        </a:spcBef>
        <a:buFontTx/>
        <a:buBlip>
          <a:blip r:embed="rId40"/>
        </a:buBlip>
        <a:tabLst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81" userDrawn="1">
          <p15:clr>
            <a:srgbClr val="F26B43"/>
          </p15:clr>
        </p15:guide>
        <p15:guide id="2" pos="529" userDrawn="1">
          <p15:clr>
            <a:srgbClr val="F26B43"/>
          </p15:clr>
        </p15:guide>
        <p15:guide id="3" pos="7174" userDrawn="1">
          <p15:clr>
            <a:srgbClr val="F26B43"/>
          </p15:clr>
        </p15:guide>
        <p15:guide id="4" pos="2570" userDrawn="1">
          <p15:clr>
            <a:srgbClr val="F26B43"/>
          </p15:clr>
        </p15:guide>
        <p15:guide id="5" pos="2819" userDrawn="1">
          <p15:clr>
            <a:srgbClr val="F26B43"/>
          </p15:clr>
        </p15:guide>
        <p15:guide id="6" pos="4861" userDrawn="1">
          <p15:clr>
            <a:srgbClr val="F26B43"/>
          </p15:clr>
        </p15:guide>
        <p15:guide id="7" pos="5133" userDrawn="1">
          <p15:clr>
            <a:srgbClr val="F26B43"/>
          </p15:clr>
        </p15:guide>
        <p15:guide id="8" orient="horz" pos="75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julie@opinion.no" TargetMode="External"/><Relationship Id="rId2" Type="http://schemas.openxmlformats.org/officeDocument/2006/relationships/hyperlink" Target="mailto:ob@opinion.no" TargetMode="Externa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6744C50-8808-3A41-B169-6F4DA134A8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Opinion Mobilitetsbarometer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1E632C9-8C34-9A49-8228-F6C562E807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2. kvartal 2026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662088B-12DA-D447-9F93-19235C8987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/>
              <a:t>Ole Brauteset, seniorrådgiver/partner, Opinion</a:t>
            </a:r>
          </a:p>
        </p:txBody>
      </p:sp>
    </p:spTree>
    <p:extLst>
      <p:ext uri="{BB962C8B-B14F-4D97-AF65-F5344CB8AC3E}">
        <p14:creationId xmlns:p14="http://schemas.microsoft.com/office/powerpoint/2010/main" val="3800263714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B49098F-891A-4DF0-935A-9F45A3CD4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Formål og bakgrunn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DC28F0D-B5AD-44D4-9EBF-4D79D0DE0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786" y="1558455"/>
            <a:ext cx="6877051" cy="4654085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nb-NO" sz="1600" dirty="0"/>
              <a:t>Opinion er Norges største leverandør av markedsdata/undersøkelser innen mobilitet. Vi har større avtaler med:</a:t>
            </a:r>
          </a:p>
          <a:p>
            <a:pPr lvl="1">
              <a:lnSpc>
                <a:spcPct val="120000"/>
              </a:lnSpc>
            </a:pPr>
            <a:r>
              <a:rPr lang="nb-NO" sz="1400" dirty="0"/>
              <a:t>Ruter, Skyss, </a:t>
            </a:r>
            <a:r>
              <a:rPr lang="nb-NO" sz="1400" dirty="0" err="1"/>
              <a:t>AtB</a:t>
            </a:r>
            <a:r>
              <a:rPr lang="nb-NO" sz="1400" dirty="0"/>
              <a:t>, </a:t>
            </a:r>
            <a:r>
              <a:rPr lang="nb-NO" sz="1400" dirty="0" err="1"/>
              <a:t>Kolumbus</a:t>
            </a:r>
            <a:r>
              <a:rPr lang="nb-NO" sz="1400" dirty="0"/>
              <a:t>, Brakar, Fram, Jernbanedirektoratet, Vy </a:t>
            </a:r>
          </a:p>
          <a:p>
            <a:pPr lvl="1">
              <a:lnSpc>
                <a:spcPct val="120000"/>
              </a:lnSpc>
            </a:pPr>
            <a:r>
              <a:rPr lang="nb-NO" sz="1400" dirty="0"/>
              <a:t>Nasjonal RVU gruppe, for gjennomføring av Nasjonal reisevaneundersøkelse (RVU) </a:t>
            </a:r>
          </a:p>
          <a:p>
            <a:pPr lvl="2">
              <a:lnSpc>
                <a:spcPct val="120000"/>
              </a:lnSpc>
            </a:pPr>
            <a:r>
              <a:rPr lang="nb-NO" sz="1200" dirty="0"/>
              <a:t>Statens vegvesen, Jernbanedirektoratet, Avinor, Nye Veier, </a:t>
            </a:r>
            <a:r>
              <a:rPr lang="nb-NO" sz="1200" dirty="0" err="1"/>
              <a:t>BaneNor</a:t>
            </a:r>
            <a:r>
              <a:rPr lang="nb-NO" sz="1200" dirty="0"/>
              <a:t>, Kystverket</a:t>
            </a:r>
          </a:p>
          <a:p>
            <a:pPr>
              <a:lnSpc>
                <a:spcPct val="120000"/>
              </a:lnSpc>
            </a:pPr>
            <a:r>
              <a:rPr lang="nb-NO" sz="1600" b="1" dirty="0"/>
              <a:t>Opinion gjør i tillegg egne månedlige målinger om befolkningens bruk av transportmidler. </a:t>
            </a:r>
            <a:r>
              <a:rPr lang="nb-NO" sz="1600" dirty="0"/>
              <a:t>Første måling var i januar 2022</a:t>
            </a:r>
          </a:p>
          <a:p>
            <a:pPr>
              <a:lnSpc>
                <a:spcPct val="120000"/>
              </a:lnSpc>
            </a:pPr>
            <a:r>
              <a:rPr lang="nb-NO" sz="1600" dirty="0"/>
              <a:t>Vi deler hovedresultater med våre oppdragsgivere innenfor mobilitet, samt andre interessenter.</a:t>
            </a:r>
          </a:p>
          <a:p>
            <a:pPr>
              <a:lnSpc>
                <a:spcPct val="120000"/>
              </a:lnSpc>
            </a:pPr>
            <a:r>
              <a:rPr lang="nb-NO" sz="1600" dirty="0"/>
              <a:t>Denne presentasjonen viser overordnede resultater. I tabellvedlegget finnes samme resultater med nedbrytninger for kjønn, alder, geografi, urbanitet, yrkessituasjon</a:t>
            </a:r>
          </a:p>
          <a:p>
            <a:pPr lvl="1">
              <a:lnSpc>
                <a:spcPct val="120000"/>
              </a:lnSpc>
            </a:pPr>
            <a:r>
              <a:rPr lang="nb-NO" sz="1400" dirty="0"/>
              <a:t>Vi gjør oppmerksom på at tabellverket inneholder noen nedbrytninger med små baser, som medfører større usikkerhet i svarfordelinger</a:t>
            </a:r>
          </a:p>
          <a:p>
            <a:pPr marL="457200" lvl="1" indent="0">
              <a:lnSpc>
                <a:spcPct val="120000"/>
              </a:lnSpc>
              <a:buNone/>
            </a:pPr>
            <a:endParaRPr lang="nb-NO" sz="1400" dirty="0"/>
          </a:p>
          <a:p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1657301916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B49098F-891A-4DF0-935A-9F45A3CD4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Prosjektinformasjon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DC28F0D-B5AD-44D4-9EBF-4D79D0DE0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787" y="1558455"/>
            <a:ext cx="6877051" cy="4654085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nb-NO" sz="1600" dirty="0"/>
              <a:t>Gjennomført i et landsrepresentativt utvalg på ca. 1000 personer over 18 år</a:t>
            </a:r>
            <a:endParaRPr lang="nb-NO" sz="1200" dirty="0"/>
          </a:p>
          <a:p>
            <a:pPr>
              <a:lnSpc>
                <a:spcPct val="120000"/>
              </a:lnSpc>
            </a:pPr>
            <a:r>
              <a:rPr lang="nb-NO" sz="1600" dirty="0"/>
              <a:t>Del av </a:t>
            </a:r>
            <a:r>
              <a:rPr lang="nb-NO" sz="1600"/>
              <a:t>Opinions web-omnibus</a:t>
            </a:r>
            <a:endParaRPr lang="nb-NO" sz="1600" dirty="0"/>
          </a:p>
          <a:p>
            <a:pPr lvl="1">
              <a:lnSpc>
                <a:spcPct val="120000"/>
              </a:lnSpc>
            </a:pPr>
            <a:r>
              <a:rPr lang="nb-NO" sz="1400" dirty="0"/>
              <a:t>Gjennomføres hver måned i </a:t>
            </a:r>
            <a:r>
              <a:rPr lang="nb-NO" sz="1400" dirty="0" err="1"/>
              <a:t>Norstats</a:t>
            </a:r>
            <a:r>
              <a:rPr lang="nb-NO" sz="1400" dirty="0"/>
              <a:t> panel, datainnsamling løpet av en uke, normalt i første halvdel av måneden</a:t>
            </a:r>
          </a:p>
          <a:p>
            <a:pPr lvl="1">
              <a:lnSpc>
                <a:spcPct val="120000"/>
              </a:lnSpc>
            </a:pPr>
            <a:r>
              <a:rPr lang="nb-NO" sz="1400" dirty="0"/>
              <a:t>Resultater er vektet på kjønn, alder og geografi</a:t>
            </a:r>
          </a:p>
          <a:p>
            <a:pPr lvl="1">
              <a:lnSpc>
                <a:spcPct val="120000"/>
              </a:lnSpc>
            </a:pPr>
            <a:r>
              <a:rPr lang="nb-NO" sz="1400" dirty="0"/>
              <a:t>Maksimale feilmarginer på totalnivå er 3,1 % (se vedlegg for detaljer)</a:t>
            </a:r>
          </a:p>
          <a:p>
            <a:pPr lvl="1">
              <a:lnSpc>
                <a:spcPct val="120000"/>
              </a:lnSpc>
            </a:pPr>
            <a:r>
              <a:rPr lang="nb-NO" sz="1400" dirty="0"/>
              <a:t>Basestørrelser er oppgitt på alle bilder   </a:t>
            </a:r>
          </a:p>
          <a:p>
            <a:pPr>
              <a:lnSpc>
                <a:spcPct val="120000"/>
              </a:lnSpc>
            </a:pPr>
            <a:r>
              <a:rPr lang="nb-NO" sz="1600" dirty="0"/>
              <a:t>Ansvarlig Opinion</a:t>
            </a:r>
          </a:p>
          <a:p>
            <a:pPr lvl="1">
              <a:lnSpc>
                <a:spcPct val="120000"/>
              </a:lnSpc>
            </a:pPr>
            <a:r>
              <a:rPr lang="nb-NO" sz="1400" dirty="0"/>
              <a:t>Ole Brauteset, seniorrådgiver/partner, </a:t>
            </a:r>
            <a:r>
              <a:rPr lang="nb-NO" sz="1400" dirty="0">
                <a:hlinkClick r:id="rId2"/>
              </a:rPr>
              <a:t>ob@opinion.no</a:t>
            </a:r>
            <a:r>
              <a:rPr lang="nb-NO" sz="1400" dirty="0"/>
              <a:t> </a:t>
            </a:r>
          </a:p>
          <a:p>
            <a:pPr lvl="1">
              <a:lnSpc>
                <a:spcPct val="120000"/>
              </a:lnSpc>
            </a:pPr>
            <a:r>
              <a:rPr lang="nb-NO" sz="1400" dirty="0"/>
              <a:t>Peder Røsand, senior prosjektleder, </a:t>
            </a:r>
            <a:r>
              <a:rPr lang="nb-NO" sz="1400" dirty="0">
                <a:hlinkClick r:id="rId3"/>
              </a:rPr>
              <a:t>peder@opinion.no</a:t>
            </a:r>
            <a:r>
              <a:rPr lang="nb-NO" sz="1400" dirty="0"/>
              <a:t> 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nb-NO" sz="1400" dirty="0"/>
              <a:t> </a:t>
            </a:r>
          </a:p>
          <a:p>
            <a:pPr marL="11113" indent="0">
              <a:buNone/>
            </a:pP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272509106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DD05CD-FAD8-467F-96F0-7558CCB58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Rettigheter og tilgang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CB0AA34-1809-464D-AF67-E46ACD9CDF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787" y="1558455"/>
            <a:ext cx="6877051" cy="4654085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nb-NO" sz="1800" dirty="0"/>
              <a:t>Alle data og resultater er Opinion AS eiendom, men kan fritt benyttes. Ved eventuell publisering/presentasjon skal det refereres til kilde: 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nb-NO" sz="1800" b="1" dirty="0"/>
              <a:t>Opinion Mobilitetsbarometer</a:t>
            </a:r>
          </a:p>
          <a:p>
            <a:pPr>
              <a:lnSpc>
                <a:spcPct val="120000"/>
              </a:lnSpc>
            </a:pPr>
            <a:r>
              <a:rPr lang="nb-NO" sz="1800" dirty="0"/>
              <a:t>Det kan bestilles tilleggsleveranser </a:t>
            </a:r>
          </a:p>
          <a:p>
            <a:pPr lvl="1">
              <a:lnSpc>
                <a:spcPct val="120000"/>
              </a:lnSpc>
            </a:pPr>
            <a:r>
              <a:rPr lang="nb-NO" sz="1400" dirty="0"/>
              <a:t>Kontakt prosjektleder for priser og praktiske detaljer</a:t>
            </a:r>
          </a:p>
          <a:p>
            <a:pPr lvl="1">
              <a:lnSpc>
                <a:spcPct val="120000"/>
              </a:lnSpc>
            </a:pPr>
            <a:r>
              <a:rPr lang="nb-NO" sz="1400" dirty="0"/>
              <a:t>Fra eksisterende data: Tabeller (Excel) med eller uten ekstra nedbrytninger, SPSS datafil, ekstra grafikk</a:t>
            </a:r>
          </a:p>
          <a:p>
            <a:pPr lvl="1">
              <a:lnSpc>
                <a:spcPct val="120000"/>
              </a:lnSpc>
            </a:pPr>
            <a:r>
              <a:rPr lang="nb-NO" sz="1400" dirty="0"/>
              <a:t>For fremtidige runder: Tilleggsutvalg nasjonalt eller innenfor definerte geografiske områder, egne tilleggsspørsmål      </a:t>
            </a:r>
          </a:p>
          <a:p>
            <a:endParaRPr lang="nb-NO" sz="200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7786F9C-9F36-448C-8B9D-FA4D8A68E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D75EB-BD23-FF4F-80AE-955DA86030AC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6863841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 descr="57c978fe-aa9f-4348-bdc5-bafe331a82b8 n_siste">
            <a:extLst>
              <a:ext uri="{FF2B5EF4-FFF2-40B4-BE49-F238E27FC236}">
                <a16:creationId xmlns:a16="http://schemas.microsoft.com/office/drawing/2014/main" id="{DC8AEE43-912F-48FC-B1A4-BD2B76928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Hele befolkningen Juni 2026 (Base=1000)</a:t>
            </a:r>
            <a:br>
              <a:rPr lang="nb-NO" sz="1800" dirty="0"/>
            </a:br>
            <a:r>
              <a:rPr lang="nb-NO" dirty="0"/>
              <a:t> Andeler som har benyttet siste 30 dager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50BF380F-0392-4B7B-8861-E6342C6A96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D75EB-BD23-FF4F-80AE-955DA86030AC}" type="slidenum">
              <a:rPr lang="nb-NO" smtClean="0"/>
              <a:pPr/>
              <a:t>5</a:t>
            </a:fld>
            <a:endParaRPr lang="nb-NO" dirty="0"/>
          </a:p>
        </p:txBody>
      </p:sp>
      <p:graphicFrame>
        <p:nvGraphicFramePr>
          <p:cNvPr id="8" name="Plassholder for diagram 7" descr="25aa66bb-867b-4b9a-b559-0e4efba088d5 Siste 30 dager synkende">
            <a:extLst>
              <a:ext uri="{FF2B5EF4-FFF2-40B4-BE49-F238E27FC236}">
                <a16:creationId xmlns:a16="http://schemas.microsoft.com/office/drawing/2014/main" id="{18B0FBB0-E472-422D-A2C6-96B88D97AFE4}"/>
              </a:ext>
            </a:extLst>
          </p:cNvPr>
          <p:cNvGraphicFramePr>
            <a:graphicFrameLocks noGrp="1"/>
          </p:cNvGraphicFramePr>
          <p:nvPr>
            <p:ph type="chart" sz="quarter" idx="11"/>
            <p:extLst>
              <p:ext uri="{D42A27DB-BD31-4B8C-83A1-F6EECF244321}">
                <p14:modId xmlns:p14="http://schemas.microsoft.com/office/powerpoint/2010/main" val="2588128732"/>
              </p:ext>
            </p:extLst>
          </p:nvPr>
        </p:nvGraphicFramePr>
        <p:xfrm>
          <a:off x="838200" y="1549667"/>
          <a:ext cx="6878638" cy="43812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60683651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71D61-0F2A-9BF7-DB86-819125581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tel 30">
            <a:extLst>
              <a:ext uri="{FF2B5EF4-FFF2-40B4-BE49-F238E27FC236}">
                <a16:creationId xmlns:a16="http://schemas.microsoft.com/office/drawing/2014/main" id="{81FEB744-A00D-7E5C-891F-8D0A417EA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Hele befolkningen</a:t>
            </a:r>
            <a:br>
              <a:rPr lang="nb-NO" sz="1800" dirty="0"/>
            </a:br>
            <a:r>
              <a:rPr lang="nb-NO" dirty="0"/>
              <a:t>Andeler som har benyttet siste 30 dager, offentlig transport 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0A8D091-E451-8C0F-D253-0888449387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D75EB-BD23-FF4F-80AE-955DA86030AC}" type="slidenum">
              <a:rPr lang="nb-NO" smtClean="0"/>
              <a:t>6</a:t>
            </a:fld>
            <a:endParaRPr lang="nb-NO"/>
          </a:p>
        </p:txBody>
      </p:sp>
      <p:graphicFrame>
        <p:nvGraphicFramePr>
          <p:cNvPr id="37" name="Plassholder for diagram 36" descr="3937b087-5745-427c-abab-29f75f695e28 Offentlig_transport">
            <a:extLst>
              <a:ext uri="{FF2B5EF4-FFF2-40B4-BE49-F238E27FC236}">
                <a16:creationId xmlns:a16="http://schemas.microsoft.com/office/drawing/2014/main" id="{9EE8EBE3-C7A8-EB45-96A3-C8225D00B12B}"/>
              </a:ext>
            </a:extLst>
          </p:cNvPr>
          <p:cNvGraphicFramePr>
            <a:graphicFrameLocks noGrp="1"/>
          </p:cNvGraphicFramePr>
          <p:nvPr>
            <p:ph type="chart" sz="quarter" idx="11"/>
            <p:extLst>
              <p:ext uri="{D42A27DB-BD31-4B8C-83A1-F6EECF244321}">
                <p14:modId xmlns:p14="http://schemas.microsoft.com/office/powerpoint/2010/main" val="305413015"/>
              </p:ext>
            </p:extLst>
          </p:nvPr>
        </p:nvGraphicFramePr>
        <p:xfrm>
          <a:off x="862688" y="1621037"/>
          <a:ext cx="10526037" cy="4488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42343555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ECE64-955E-1F6D-5808-8C9EEBECA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tel 30">
            <a:extLst>
              <a:ext uri="{FF2B5EF4-FFF2-40B4-BE49-F238E27FC236}">
                <a16:creationId xmlns:a16="http://schemas.microsoft.com/office/drawing/2014/main" id="{601296A5-CB3F-3FB5-C81E-2A608A657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Hele befolkningen</a:t>
            </a:r>
            <a:br>
              <a:rPr lang="nb-NO" sz="1800" dirty="0"/>
            </a:br>
            <a:r>
              <a:rPr lang="nb-NO" dirty="0"/>
              <a:t>Andeler som har benyttet siste 30 dager, privat transport 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E5122F9-4148-B0E5-C005-719B09A279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D75EB-BD23-FF4F-80AE-955DA86030AC}" type="slidenum">
              <a:rPr lang="nb-NO" smtClean="0"/>
              <a:t>7</a:t>
            </a:fld>
            <a:endParaRPr lang="nb-NO"/>
          </a:p>
        </p:txBody>
      </p:sp>
      <p:graphicFrame>
        <p:nvGraphicFramePr>
          <p:cNvPr id="37" name="Plassholder for diagram 36" descr="daa56d0c-172e-4fa7-a8e3-4d69e94cbd6c Privat_transport">
            <a:extLst>
              <a:ext uri="{FF2B5EF4-FFF2-40B4-BE49-F238E27FC236}">
                <a16:creationId xmlns:a16="http://schemas.microsoft.com/office/drawing/2014/main" id="{BE0DB6EA-725F-795A-9610-C3279659D0F6}"/>
              </a:ext>
            </a:extLst>
          </p:cNvPr>
          <p:cNvGraphicFramePr>
            <a:graphicFrameLocks noGrp="1"/>
          </p:cNvGraphicFramePr>
          <p:nvPr>
            <p:ph type="chart" sz="quarter" idx="11"/>
            <p:extLst>
              <p:ext uri="{D42A27DB-BD31-4B8C-83A1-F6EECF244321}">
                <p14:modId xmlns:p14="http://schemas.microsoft.com/office/powerpoint/2010/main" val="3070361190"/>
              </p:ext>
            </p:extLst>
          </p:nvPr>
        </p:nvGraphicFramePr>
        <p:xfrm>
          <a:off x="850443" y="1557338"/>
          <a:ext cx="10526037" cy="4488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06560191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C448E-687B-1E8C-D620-96F2B573D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tel 30">
            <a:extLst>
              <a:ext uri="{FF2B5EF4-FFF2-40B4-BE49-F238E27FC236}">
                <a16:creationId xmlns:a16="http://schemas.microsoft.com/office/drawing/2014/main" id="{CFF5C00F-3838-CAA4-130E-D82BB5002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Hele befolkningen</a:t>
            </a:r>
            <a:br>
              <a:rPr lang="nb-NO" sz="1800" dirty="0"/>
            </a:br>
            <a:r>
              <a:rPr lang="nb-NO" dirty="0"/>
              <a:t>Andeler som har benyttet </a:t>
            </a:r>
            <a:r>
              <a:rPr lang="nb-NO" dirty="0">
                <a:solidFill>
                  <a:srgbClr val="FF0000"/>
                </a:solidFill>
              </a:rPr>
              <a:t>tjenester</a:t>
            </a:r>
            <a:r>
              <a:rPr lang="nb-NO" dirty="0"/>
              <a:t> siste 30 dager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56407AA-5129-E6FB-1AAE-1D20F99B0B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D75EB-BD23-FF4F-80AE-955DA86030AC}" type="slidenum">
              <a:rPr lang="nb-NO" smtClean="0"/>
              <a:t>8</a:t>
            </a:fld>
            <a:endParaRPr lang="nb-NO" dirty="0"/>
          </a:p>
        </p:txBody>
      </p:sp>
      <p:graphicFrame>
        <p:nvGraphicFramePr>
          <p:cNvPr id="37" name="Plassholder for diagram 36" descr="b40164a2-77e0-443f-8180-cc8bfa281e37 Andel_tjenester_kolonnenavn">
            <a:extLst>
              <a:ext uri="{FF2B5EF4-FFF2-40B4-BE49-F238E27FC236}">
                <a16:creationId xmlns:a16="http://schemas.microsoft.com/office/drawing/2014/main" id="{7EDD619A-580B-CA24-6CC0-4686DB7D831C}"/>
              </a:ext>
            </a:extLst>
          </p:cNvPr>
          <p:cNvGraphicFramePr>
            <a:graphicFrameLocks noGrp="1"/>
          </p:cNvGraphicFramePr>
          <p:nvPr>
            <p:ph type="chart" sz="quarter" idx="11"/>
            <p:extLst>
              <p:ext uri="{D42A27DB-BD31-4B8C-83A1-F6EECF244321}">
                <p14:modId xmlns:p14="http://schemas.microsoft.com/office/powerpoint/2010/main" val="2861663634"/>
              </p:ext>
            </p:extLst>
          </p:nvPr>
        </p:nvGraphicFramePr>
        <p:xfrm>
          <a:off x="850443" y="1557338"/>
          <a:ext cx="10526037" cy="4488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85736898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ndeler reisr siste 30 dager - utvik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deler reisr siste 30 dager - utvikling title" descr="Title: 46727d13-83e5-49fb-af59-5f203d59c67e Andeler reisr siste 30 dager - utvikling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lvl="0" indent="0" algn="l">
              <a:lnSpc>
                <a:spcPct val="114583"/>
              </a:lnSpc>
              <a:buNone/>
            </a:pPr>
            <a:br>
              <a:rPr lang="nb-NO" sz="2500" b="1" i="0" u="none" strike="noStrike" dirty="0">
                <a:latin typeface="Century Gothic"/>
              </a:rPr>
            </a:br>
            <a:r>
              <a:rPr sz="2500" b="1" i="0" u="none" strike="noStrike" dirty="0" err="1">
                <a:latin typeface="Century Gothic"/>
              </a:rPr>
              <a:t>Andeler</a:t>
            </a:r>
            <a:r>
              <a:rPr sz="2500" b="1" i="0" u="none" strike="noStrike" dirty="0">
                <a:latin typeface="Century Gothic"/>
              </a:rPr>
              <a:t> </a:t>
            </a:r>
            <a:r>
              <a:rPr lang="nb-NO" sz="2500" b="1" i="0" u="none" strike="noStrike" dirty="0">
                <a:latin typeface="Century Gothic"/>
              </a:rPr>
              <a:t>som har benyttet</a:t>
            </a:r>
            <a:r>
              <a:rPr sz="2500" b="1" i="0" u="none" strike="noStrike" dirty="0">
                <a:latin typeface="Century Gothic"/>
              </a:rPr>
              <a:t> siste 30 </a:t>
            </a:r>
            <a:r>
              <a:rPr sz="2500" b="1" i="0" u="none" strike="noStrike" dirty="0" err="1">
                <a:latin typeface="Century Gothic"/>
              </a:rPr>
              <a:t>dager</a:t>
            </a:r>
            <a:r>
              <a:rPr lang="nb-NO" sz="2500" b="1" i="0" u="none" strike="noStrike" dirty="0">
                <a:latin typeface="Century Gothic"/>
              </a:rPr>
              <a:t>,</a:t>
            </a:r>
            <a:r>
              <a:rPr sz="2500" b="1" i="0" u="none" strike="noStrike" dirty="0">
                <a:latin typeface="Century Gothic"/>
              </a:rPr>
              <a:t> </a:t>
            </a:r>
            <a:r>
              <a:rPr lang="nb-NO" sz="2500" b="1" i="0" u="none" strike="noStrike" dirty="0">
                <a:latin typeface="Century Gothic"/>
              </a:rPr>
              <a:t>summert per kvartal</a:t>
            </a:r>
            <a:endParaRPr sz="2500" b="1" i="0" u="none" strike="noStrike" dirty="0">
              <a:latin typeface="Century Gothic"/>
            </a:endParaRPr>
          </a:p>
        </p:txBody>
      </p:sp>
      <p:graphicFrame>
        <p:nvGraphicFramePr>
          <p:cNvPr id="3" name="Andeler reisr siste 30 dager - utvikling" descr="1a606767-9159-4b6a-bf53-48a95930893e siste_30_kvartal Column Spans Count: 0 Row Spans Count: 0 Stats Count: 0 Right Statistics Count: 0 Below Statistics Count: 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5410488"/>
              </p:ext>
            </p:extLst>
          </p:nvPr>
        </p:nvGraphicFramePr>
        <p:xfrm>
          <a:off x="851646" y="1533858"/>
          <a:ext cx="10537074" cy="45750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48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705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97052">
                  <a:extLst>
                    <a:ext uri="{9D8B030D-6E8A-4147-A177-3AD203B41FA5}">
                      <a16:colId xmlns:a16="http://schemas.microsoft.com/office/drawing/2014/main" val="1431098039"/>
                    </a:ext>
                  </a:extLst>
                </a:gridCol>
                <a:gridCol w="89705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89705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89705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89705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85149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5149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851494">
                  <a:extLst>
                    <a:ext uri="{9D8B030D-6E8A-4147-A177-3AD203B41FA5}">
                      <a16:colId xmlns:a16="http://schemas.microsoft.com/office/drawing/2014/main" val="4260382738"/>
                    </a:ext>
                  </a:extLst>
                </a:gridCol>
                <a:gridCol w="851494">
                  <a:extLst>
                    <a:ext uri="{9D8B030D-6E8A-4147-A177-3AD203B41FA5}">
                      <a16:colId xmlns:a16="http://schemas.microsoft.com/office/drawing/2014/main" val="2964485157"/>
                    </a:ext>
                  </a:extLst>
                </a:gridCol>
              </a:tblGrid>
              <a:tr h="38678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dirty="0"/>
                        <a:t> 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dirty="0"/>
                        <a:t>Q1 2024</a:t>
                      </a:r>
                    </a:p>
                    <a:p>
                      <a:pPr marL="0" lvl="0" indent="0" algn="ctr">
                        <a:buNone/>
                      </a:pPr>
                      <a:r>
                        <a:rPr sz="1000" dirty="0"/>
                        <a:t>(3128)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dirty="0"/>
                        <a:t>Q2 2024</a:t>
                      </a:r>
                    </a:p>
                    <a:p>
                      <a:pPr marL="0" lvl="0" indent="0" algn="ctr">
                        <a:buNone/>
                      </a:pPr>
                      <a:r>
                        <a:rPr sz="1000" dirty="0"/>
                        <a:t>(3092)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dirty="0"/>
                        <a:t>Q3 2024</a:t>
                      </a:r>
                    </a:p>
                    <a:p>
                      <a:pPr marL="0" lvl="0" indent="0" algn="ctr">
                        <a:buNone/>
                      </a:pPr>
                      <a:r>
                        <a:rPr sz="1000" dirty="0"/>
                        <a:t>(3185)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dirty="0"/>
                        <a:t>Q4 2024</a:t>
                      </a:r>
                    </a:p>
                    <a:p>
                      <a:pPr marL="0" lvl="0" indent="0" algn="ctr">
                        <a:buNone/>
                      </a:pPr>
                      <a:r>
                        <a:rPr sz="1000" dirty="0"/>
                        <a:t>(3012)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dirty="0"/>
                        <a:t>Q1 2025</a:t>
                      </a:r>
                    </a:p>
                    <a:p>
                      <a:pPr marL="0" lvl="0" indent="0" algn="ctr">
                        <a:buNone/>
                      </a:pPr>
                      <a:r>
                        <a:rPr sz="1000" dirty="0"/>
                        <a:t>(3000)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dirty="0"/>
                        <a:t>Q2 2025</a:t>
                      </a:r>
                    </a:p>
                    <a:p>
                      <a:pPr marL="0" lvl="0" indent="0" algn="ctr">
                        <a:buNone/>
                      </a:pPr>
                      <a:r>
                        <a:rPr sz="1000" dirty="0"/>
                        <a:t>(3065)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dirty="0"/>
                        <a:t>Q3 2025</a:t>
                      </a:r>
                    </a:p>
                    <a:p>
                      <a:pPr marL="0" lvl="0" indent="0" algn="ctr">
                        <a:buNone/>
                      </a:pPr>
                      <a:r>
                        <a:rPr sz="1000" dirty="0"/>
                        <a:t>(3001)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dirty="0"/>
                        <a:t>Q4 2025</a:t>
                      </a:r>
                    </a:p>
                    <a:p>
                      <a:pPr marL="0" lvl="0" indent="0" algn="ctr">
                        <a:buNone/>
                      </a:pPr>
                      <a:r>
                        <a:rPr sz="1000" dirty="0"/>
                        <a:t>(3001)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nb-NO" sz="1000" dirty="0"/>
                        <a:t>Q1 2026</a:t>
                      </a:r>
                    </a:p>
                    <a:p>
                      <a:pPr marL="0" lvl="0" indent="0" algn="ctr">
                        <a:buNone/>
                      </a:pPr>
                      <a:r>
                        <a:rPr lang="nb-NO" sz="1000" dirty="0"/>
                        <a:t>(3023)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nb-NO" sz="1000" dirty="0"/>
                        <a:t>Q2 2026 (3001)</a:t>
                      </a:r>
                    </a:p>
                  </a:txBody>
                  <a:tcPr marL="6684" marR="6684" marT="23249" marB="23249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52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dirty="0"/>
                        <a:t>Fly innland</a:t>
                      </a:r>
                    </a:p>
                  </a:txBody>
                  <a:tcPr marL="26737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15.1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16.1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16.9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19.3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16.5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16.7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16.3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18.7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15,2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15,8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052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dirty="0"/>
                        <a:t>Fly til/fra Norge</a:t>
                      </a:r>
                    </a:p>
                  </a:txBody>
                  <a:tcPr marL="26737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14.7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17.9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21.3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22.0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16.1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18.5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22.1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21.2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15,9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18,6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780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dirty="0"/>
                        <a:t>Vanlig sykkel (ikke elektrisk)</a:t>
                      </a:r>
                    </a:p>
                  </a:txBody>
                  <a:tcPr marL="26737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8.2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21.5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26.5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18.3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8.9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20.1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24.4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16.4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7,8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20.3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3052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dirty="0"/>
                        <a:t>El-sykkel</a:t>
                      </a:r>
                    </a:p>
                  </a:txBody>
                  <a:tcPr marL="26737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4.9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12.0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16.0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12.0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5.5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14.2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16.6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11.7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6,4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13,2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780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lang="nb-NO" sz="1000" dirty="0"/>
                        <a:t>Sykkel (el eller vanlig)</a:t>
                      </a:r>
                      <a:endParaRPr sz="1000" dirty="0"/>
                    </a:p>
                  </a:txBody>
                  <a:tcPr marL="26737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11.5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29.8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37.1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27.3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12.8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30.4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35.8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24.6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/>
                        <a:t>12,7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28,9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6780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dirty="0"/>
                        <a:t>Motorsykkel/moped/scooter</a:t>
                      </a:r>
                    </a:p>
                  </a:txBody>
                  <a:tcPr marL="26737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2.8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5.0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5.9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3.8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2.0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5.6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5.6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3.7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2,8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4,7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8511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dirty="0"/>
                        <a:t>Sparkesykkel (el eller vanlig)</a:t>
                      </a:r>
                    </a:p>
                  </a:txBody>
                  <a:tcPr marL="26737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3.8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8.7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11.2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9.2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4.4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9.8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12.5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9.1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4,5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10,8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052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dirty="0"/>
                        <a:t>Gange/spasere</a:t>
                      </a:r>
                    </a:p>
                  </a:txBody>
                  <a:tcPr marL="26737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93.0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94.3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94.5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93.7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94.1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94.8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94.9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94.2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93,3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93,8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3052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dirty="0"/>
                        <a:t>Buss/trikk/bane</a:t>
                      </a:r>
                    </a:p>
                  </a:txBody>
                  <a:tcPr marL="26737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55.7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58.8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58.0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60.8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58.1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58.3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58.6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60.3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57,9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58,9</a:t>
                      </a:r>
                    </a:p>
                  </a:txBody>
                  <a:tcPr marL="6684" marR="6684" marT="23249" marB="23249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052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dirty="0"/>
                        <a:t>Tog</a:t>
                      </a:r>
                    </a:p>
                  </a:txBody>
                  <a:tcPr marL="26737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33.4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35.6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35.8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38.2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33.1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36.1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36.4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37.0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33,0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34,5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3052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dirty="0"/>
                        <a:t>Bil som fører</a:t>
                      </a:r>
                    </a:p>
                  </a:txBody>
                  <a:tcPr marL="26737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81.2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81.4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81.9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81.2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80.8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81.4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81.5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80.1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81,6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79,9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052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dirty="0"/>
                        <a:t>Bil som passasjer</a:t>
                      </a:r>
                    </a:p>
                  </a:txBody>
                  <a:tcPr marL="26737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80.4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82.5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82.2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80.8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81.2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81.6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82.3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81.9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81,7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81,4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052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dirty="0"/>
                        <a:t>Taxi</a:t>
                      </a:r>
                    </a:p>
                  </a:txBody>
                  <a:tcPr marL="26737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24.8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24.4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25.5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25.2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22.6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22.9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23.8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24.9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22,7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21,4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3052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dirty="0"/>
                        <a:t>Ferge</a:t>
                      </a:r>
                    </a:p>
                  </a:txBody>
                  <a:tcPr marL="26737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18.7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24.9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32.9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23.8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18.5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24.1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32.6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22.6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19,3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23,3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3052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dirty="0"/>
                        <a:t>Rutebåt/hurtigbåt</a:t>
                      </a:r>
                    </a:p>
                  </a:txBody>
                  <a:tcPr marL="26737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6.5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8.8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13.3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9.3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8.9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10.2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14.6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8.8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7,7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9,7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052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000" dirty="0"/>
                        <a:t>Fritidsbåt</a:t>
                      </a:r>
                    </a:p>
                  </a:txBody>
                  <a:tcPr marL="26737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3.6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8.8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18.2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7.9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2.7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8.6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18.8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6.9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3,4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7,7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0D5F0-D52A-51E4-F0B5-18D485220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deler reisr siste 30 dager - utvikling title" descr="Title: 46727d13-83e5-49fb-af59-5f203d59c67e Andeler reisr siste 30 dager - utvikling">
            <a:extLst>
              <a:ext uri="{FF2B5EF4-FFF2-40B4-BE49-F238E27FC236}">
                <a16:creationId xmlns:a16="http://schemas.microsoft.com/office/drawing/2014/main" id="{56C25D38-78F4-608D-1906-C4D7B5FFE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lvl="0" indent="0" algn="l">
              <a:lnSpc>
                <a:spcPct val="114583"/>
              </a:lnSpc>
              <a:buNone/>
            </a:pPr>
            <a:r>
              <a:rPr sz="2500" b="1" i="0" u="none" strike="noStrike" dirty="0" err="1">
                <a:latin typeface="Century Gothic"/>
              </a:rPr>
              <a:t>Andeler</a:t>
            </a:r>
            <a:r>
              <a:rPr sz="2500" b="1" i="0" u="none" strike="noStrike" dirty="0">
                <a:latin typeface="Century Gothic"/>
              </a:rPr>
              <a:t> </a:t>
            </a:r>
            <a:r>
              <a:rPr lang="nb-NO" sz="2500" b="1" i="0" u="none" strike="noStrike" dirty="0">
                <a:latin typeface="Century Gothic"/>
              </a:rPr>
              <a:t>som har benyttet</a:t>
            </a:r>
            <a:r>
              <a:rPr sz="2500" b="1" i="0" u="none" strike="noStrike" dirty="0">
                <a:latin typeface="Century Gothic"/>
              </a:rPr>
              <a:t> </a:t>
            </a:r>
            <a:r>
              <a:rPr lang="nb-NO" sz="2500" b="1" i="0" u="none" strike="noStrike" dirty="0">
                <a:solidFill>
                  <a:srgbClr val="FF0000"/>
                </a:solidFill>
                <a:latin typeface="Century Gothic"/>
              </a:rPr>
              <a:t>tjenester</a:t>
            </a:r>
            <a:r>
              <a:rPr lang="nb-NO" sz="2500" b="1" i="0" u="none" strike="noStrike" dirty="0">
                <a:latin typeface="Century Gothic"/>
              </a:rPr>
              <a:t> </a:t>
            </a:r>
            <a:r>
              <a:rPr sz="2500" b="1" i="0" u="none" strike="noStrike" dirty="0" err="1">
                <a:latin typeface="Century Gothic"/>
              </a:rPr>
              <a:t>siste</a:t>
            </a:r>
            <a:r>
              <a:rPr sz="2500" b="1" i="0" u="none" strike="noStrike" dirty="0">
                <a:latin typeface="Century Gothic"/>
              </a:rPr>
              <a:t> 30 </a:t>
            </a:r>
            <a:r>
              <a:rPr sz="2500" b="1" i="0" u="none" strike="noStrike" dirty="0" err="1">
                <a:latin typeface="Century Gothic"/>
              </a:rPr>
              <a:t>dager</a:t>
            </a:r>
            <a:r>
              <a:rPr lang="nb-NO" sz="2500" b="1" i="0" u="none" strike="noStrike" dirty="0">
                <a:latin typeface="Century Gothic"/>
              </a:rPr>
              <a:t>,</a:t>
            </a:r>
            <a:r>
              <a:rPr sz="2500" b="1" i="0" u="none" strike="noStrike" dirty="0">
                <a:latin typeface="Century Gothic"/>
              </a:rPr>
              <a:t> </a:t>
            </a:r>
            <a:r>
              <a:rPr lang="nb-NO" sz="2500" b="1" i="0" u="none" strike="noStrike" dirty="0">
                <a:latin typeface="Century Gothic"/>
              </a:rPr>
              <a:t>summert per kvartal</a:t>
            </a:r>
            <a:endParaRPr sz="2500" b="1" i="0" u="none" strike="noStrike" dirty="0">
              <a:latin typeface="Century Gothic"/>
            </a:endParaRPr>
          </a:p>
        </p:txBody>
      </p:sp>
      <p:graphicFrame>
        <p:nvGraphicFramePr>
          <p:cNvPr id="3" name="Andeler reisr siste 30 dager - utvikling" descr="ab4a2b28-86fd-467a-bc11-8bbd886ed6c3 Andel_tjenester_kolonnenavn_kvartal Column Spans Count: 0 Row Spans Count: 0 Stats Count: 0 Right Statistics Count: 0 Below Statistics Count: 0">
            <a:extLst>
              <a:ext uri="{FF2B5EF4-FFF2-40B4-BE49-F238E27FC236}">
                <a16:creationId xmlns:a16="http://schemas.microsoft.com/office/drawing/2014/main" id="{7F17B12D-B04E-0ABE-801E-E562C3F823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1256996"/>
              </p:ext>
            </p:extLst>
          </p:nvPr>
        </p:nvGraphicFramePr>
        <p:xfrm>
          <a:off x="850443" y="1533858"/>
          <a:ext cx="10538286" cy="29580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54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2959">
                  <a:extLst>
                    <a:ext uri="{9D8B030D-6E8A-4147-A177-3AD203B41FA5}">
                      <a16:colId xmlns:a16="http://schemas.microsoft.com/office/drawing/2014/main" val="1431098039"/>
                    </a:ext>
                  </a:extLst>
                </a:gridCol>
                <a:gridCol w="90295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90295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0295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8187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8187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85195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5195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851956">
                  <a:extLst>
                    <a:ext uri="{9D8B030D-6E8A-4147-A177-3AD203B41FA5}">
                      <a16:colId xmlns:a16="http://schemas.microsoft.com/office/drawing/2014/main" val="2128180259"/>
                    </a:ext>
                  </a:extLst>
                </a:gridCol>
                <a:gridCol w="851956">
                  <a:extLst>
                    <a:ext uri="{9D8B030D-6E8A-4147-A177-3AD203B41FA5}">
                      <a16:colId xmlns:a16="http://schemas.microsoft.com/office/drawing/2014/main" val="3838541231"/>
                    </a:ext>
                  </a:extLst>
                </a:gridCol>
              </a:tblGrid>
              <a:tr h="409059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dirty="0"/>
                        <a:t> 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dirty="0"/>
                        <a:t>Q1 2024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dirty="0"/>
                        <a:t>Q2 2024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dirty="0"/>
                        <a:t>Q3 2024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dirty="0"/>
                        <a:t>Q4 2024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dirty="0"/>
                        <a:t>Q1 2025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dirty="0"/>
                        <a:t>Q2 2025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dirty="0"/>
                        <a:t>Q3 2025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sz="1000" dirty="0"/>
                        <a:t>Q4 2025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nb-NO" sz="1000" dirty="0"/>
                        <a:t>Q1 2026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nb-NO" sz="1000" dirty="0"/>
                        <a:t>Q2 2026</a:t>
                      </a:r>
                    </a:p>
                  </a:txBody>
                  <a:tcPr marL="6684" marR="6684" marT="23249" marB="23249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9059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lang="nb-NO" sz="1000" dirty="0"/>
                        <a:t>Bilsamkjøring (som sjåfør eller passasjer)</a:t>
                      </a:r>
                      <a:endParaRPr sz="1000" dirty="0"/>
                    </a:p>
                  </a:txBody>
                  <a:tcPr marL="26737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20.5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18.4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20.8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21.2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17.0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17.3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16.7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17.2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19,1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16,0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9059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lang="nb-NO" sz="1000" dirty="0"/>
                        <a:t>Bildeling (som sjåfør eller passasjer)</a:t>
                      </a:r>
                      <a:endParaRPr sz="1000" dirty="0"/>
                    </a:p>
                  </a:txBody>
                  <a:tcPr marL="26737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9.2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8.0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9.3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9.1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8.7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9.4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8.8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8.2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9,7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9,2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9059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lang="nb-NO" sz="1000" dirty="0"/>
                        <a:t>El sparkesykkel (som du leier via app)</a:t>
                      </a:r>
                      <a:endParaRPr sz="1000" dirty="0"/>
                    </a:p>
                  </a:txBody>
                  <a:tcPr marL="26737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2.6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5.7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7.6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6.7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3.1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5.9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8.2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6.6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3,3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6,8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9059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lang="nb-NO" sz="1000" dirty="0"/>
                        <a:t>Bestillingstransport (lokalt busselskap henter deg etter bestilling</a:t>
                      </a:r>
                      <a:endParaRPr sz="1000" dirty="0"/>
                    </a:p>
                  </a:txBody>
                  <a:tcPr marL="26737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3.7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3.9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4.5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4.5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4.7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6.7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6.8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7.0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5,9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6,1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9059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lang="nb-NO" sz="1000" dirty="0"/>
                        <a:t>Bysykkel (som du leier via app)</a:t>
                      </a:r>
                      <a:endParaRPr sz="1000" dirty="0"/>
                    </a:p>
                  </a:txBody>
                  <a:tcPr marL="26737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1.4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2.4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3.0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2.4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1.7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2.5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2.8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2.3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1,6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2,4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9059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lang="nb-NO" sz="1000" dirty="0"/>
                        <a:t>El-sykkel (som du abonnerer på eller leier)</a:t>
                      </a:r>
                      <a:endParaRPr sz="1000" dirty="0"/>
                    </a:p>
                  </a:txBody>
                  <a:tcPr marL="26737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 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 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 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 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1.2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2.8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3.3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sz="1000" dirty="0"/>
                        <a:t>2.3</a:t>
                      </a:r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1,5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buNone/>
                      </a:pPr>
                      <a:r>
                        <a:rPr lang="nb-NO" sz="1000" dirty="0"/>
                        <a:t>3,0</a:t>
                      </a:r>
                      <a:endParaRPr sz="1000" dirty="0"/>
                    </a:p>
                  </a:txBody>
                  <a:tcPr marL="6684" marR="6684" marT="23249" marB="23249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1350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277AE64C-8810-4E8C-9449-9F6D886B3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Vedlegg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D9260A21-023D-4E4D-8803-ED4BD29424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D75EB-BD23-FF4F-80AE-955DA86030AC}" type="slidenum">
              <a:rPr lang="nb-NO" smtClean="0"/>
              <a:pPr/>
              <a:t>11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82786028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F6385F1D-5E54-40D0-B83C-828AF02EB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Feilmarginstabell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729D0EA0-58C8-43B6-8B3B-C54B3184A1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D75EB-BD23-FF4F-80AE-955DA86030AC}" type="slidenum">
              <a:rPr lang="nb-NO" smtClean="0"/>
              <a:pPr/>
              <a:t>12</a:t>
            </a:fld>
            <a:endParaRPr lang="nb-NO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664342D8-717A-453A-9CA5-CF7C91059D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30202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Alle undersøkelser er beheftet med feilmarginer. Feilmarginene knytter seg i hovedsak til statistisk usikkerhet. Dette er utvalgsskjevheter, som medfører at utvalget ikke er identisk med universet eller målgruppen. Ulikheter kan knytte seg til bestemte kjennetegn eller adferd.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000" b="0" i="0" u="none" strike="noStrike" kern="1200" cap="none" spc="0" normalizeH="0" baseline="0" noProof="0" dirty="0">
              <a:ln>
                <a:noFill/>
              </a:ln>
              <a:solidFill>
                <a:srgbClr val="30202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30202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Feilmarginene ved ulike utvalgsstørrelser og prosentresultat ved 95 % signifikansnivå er vist i tabellen til høyre.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000" b="0" i="0" u="none" strike="noStrike" kern="1200" cap="none" spc="0" normalizeH="0" baseline="0" noProof="0" dirty="0">
              <a:ln>
                <a:noFill/>
              </a:ln>
              <a:solidFill>
                <a:srgbClr val="30202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30202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Ved en base på 1000 (n=1000) kan vi med 95 % sannsynlighet si at det riktige resultatet ligger innenfor ± 1,4 og ± 3,1 prosentpoeng, avhengig av prosentresultatets størrelse. Usikkerheten er størst ved et prosentresultat på  50 % og minst ved prosentresultater på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30202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5 % / 95 %.</a:t>
            </a:r>
          </a:p>
          <a:p>
            <a:pPr marL="0" indent="0">
              <a:buNone/>
            </a:pPr>
            <a:endParaRPr lang="nb-NO" dirty="0"/>
          </a:p>
        </p:txBody>
      </p:sp>
      <p:graphicFrame>
        <p:nvGraphicFramePr>
          <p:cNvPr id="9" name="Plassholder for diagram 8">
            <a:extLst>
              <a:ext uri="{FF2B5EF4-FFF2-40B4-BE49-F238E27FC236}">
                <a16:creationId xmlns:a16="http://schemas.microsoft.com/office/drawing/2014/main" id="{6E8DA281-716B-4872-8279-FA092CBBE5E5}"/>
              </a:ext>
            </a:extLst>
          </p:cNvPr>
          <p:cNvGraphicFramePr>
            <a:graphicFrameLocks noGrp="1"/>
          </p:cNvGraphicFramePr>
          <p:nvPr>
            <p:ph type="chart" sz="quarter" idx="11"/>
            <p:extLst>
              <p:ext uri="{D42A27DB-BD31-4B8C-83A1-F6EECF244321}">
                <p14:modId xmlns:p14="http://schemas.microsoft.com/office/powerpoint/2010/main" val="3779244316"/>
              </p:ext>
            </p:extLst>
          </p:nvPr>
        </p:nvGraphicFramePr>
        <p:xfrm>
          <a:off x="838200" y="1557338"/>
          <a:ext cx="6850295" cy="3413330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694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6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56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56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56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56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56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562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1562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1562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1562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41333">
                <a:tc>
                  <a:txBody>
                    <a:bodyPr/>
                    <a:lstStyle/>
                    <a:p>
                      <a:pPr algn="l" fontAlgn="ctr"/>
                      <a:r>
                        <a:rPr lang="nb-NO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chemeClr val="bg1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nb-NO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Prosentresultat</a:t>
                      </a:r>
                      <a:endParaRPr lang="nb-NO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nb-NO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nb-NO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nb-NO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nb-NO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nb-N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333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</a:p>
                  </a:txBody>
                  <a:tcPr marL="12700" marR="12700" marT="1270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3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5,0 %</a:t>
                      </a:r>
                      <a:endParaRPr lang="nb-NO" sz="1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3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10,0 %</a:t>
                      </a:r>
                      <a:endParaRPr lang="nb-NO" sz="1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300" b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15,0 %</a:t>
                      </a:r>
                      <a:endParaRPr lang="nb-NO" sz="13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3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20,0 %</a:t>
                      </a:r>
                      <a:endParaRPr lang="nb-NO" sz="1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3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25,0 %</a:t>
                      </a:r>
                      <a:endParaRPr lang="nb-NO" sz="1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3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30,0 %</a:t>
                      </a:r>
                      <a:endParaRPr lang="nb-NO" sz="1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3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35,0 %</a:t>
                      </a:r>
                      <a:endParaRPr lang="nb-NO" sz="1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3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40,0 %</a:t>
                      </a:r>
                      <a:endParaRPr lang="nb-NO" sz="1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3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45,0 %</a:t>
                      </a:r>
                      <a:endParaRPr lang="nb-NO" sz="1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3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50,0 %</a:t>
                      </a:r>
                      <a:endParaRPr lang="nb-NO" sz="1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333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12700" marR="12700" marT="12700" marB="6096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4,3 %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5,9 %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7,0 %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7,8 %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8,5 %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9,0 %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9,3 %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9,6 %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9,8 %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9,8 %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333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</a:p>
                  </a:txBody>
                  <a:tcPr marL="12700" marR="12700" marT="12700" marB="6096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4,2 %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5,5 %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6,0 %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6,4 %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6,6 %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6,8 %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6,9 %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6,9 %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333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</a:t>
                      </a:r>
                    </a:p>
                  </a:txBody>
                  <a:tcPr marL="12700" marR="12700" marT="12700" marB="6096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3,4 %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4,0 %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4,5 %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5,2 %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5,4 %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5,5 %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5,6 %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5,7 %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333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</a:t>
                      </a:r>
                    </a:p>
                  </a:txBody>
                  <a:tcPr marL="12700" marR="12700" marT="12700" marB="6096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2,1 %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3,5 %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3,9 %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4,2 %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4,5 %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4,7 %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4,8 %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333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</a:t>
                      </a:r>
                    </a:p>
                  </a:txBody>
                  <a:tcPr marL="12700" marR="12700" marT="12700" marB="6096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1,9 %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2,6 %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3,5 %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3,8 %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4,0 %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4,2 %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4,3 %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4,4 %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4,4 %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1333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</a:t>
                      </a:r>
                    </a:p>
                  </a:txBody>
                  <a:tcPr marL="12700" marR="12700" marT="12700" marB="6096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1,7 %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3,5 %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3,8 %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3,9 %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4,0 %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4,0 %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1333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</a:t>
                      </a:r>
                    </a:p>
                  </a:txBody>
                  <a:tcPr marL="12700" marR="12700" marT="12700" marB="6096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2,1 %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3,3 %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3,4 %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3,4 %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3,5 %</a:t>
                      </a:r>
                    </a:p>
                  </a:txBody>
                  <a:tcPr marL="12700" marR="12700" marT="1270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1333"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</a:t>
                      </a:r>
                    </a:p>
                  </a:txBody>
                  <a:tcPr marL="12700" marR="12700" marT="1270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1,4 %</a:t>
                      </a:r>
                    </a:p>
                  </a:txBody>
                  <a:tcPr marL="12700" marR="12700" marT="1270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1,9 %</a:t>
                      </a:r>
                    </a:p>
                  </a:txBody>
                  <a:tcPr marL="12700" marR="12700" marT="1270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2,2 %</a:t>
                      </a:r>
                    </a:p>
                  </a:txBody>
                  <a:tcPr marL="12700" marR="12700" marT="1270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2,5 %</a:t>
                      </a:r>
                    </a:p>
                  </a:txBody>
                  <a:tcPr marL="12700" marR="12700" marT="1270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2,7 %</a:t>
                      </a:r>
                    </a:p>
                  </a:txBody>
                  <a:tcPr marL="12700" marR="12700" marT="1270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2,8 %</a:t>
                      </a:r>
                    </a:p>
                  </a:txBody>
                  <a:tcPr marL="12700" marR="12700" marT="1270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3,0 %</a:t>
                      </a:r>
                    </a:p>
                  </a:txBody>
                  <a:tcPr marL="12700" marR="12700" marT="1270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3,0 %</a:t>
                      </a:r>
                    </a:p>
                  </a:txBody>
                  <a:tcPr marL="12700" marR="12700" marT="1270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3,1 %</a:t>
                      </a:r>
                    </a:p>
                  </a:txBody>
                  <a:tcPr marL="12700" marR="12700" marT="1270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3,1 %</a:t>
                      </a:r>
                    </a:p>
                  </a:txBody>
                  <a:tcPr marL="12700" marR="12700" marT="1270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2231907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RAPPORT">
  <a:themeElements>
    <a:clrScheme name="Egendefinert 1">
      <a:dk1>
        <a:srgbClr val="515350"/>
      </a:dk1>
      <a:lt1>
        <a:srgbClr val="FFFFFF"/>
      </a:lt1>
      <a:dk2>
        <a:srgbClr val="F26649"/>
      </a:dk2>
      <a:lt2>
        <a:srgbClr val="E7E6E6"/>
      </a:lt2>
      <a:accent1>
        <a:srgbClr val="71C3B3"/>
      </a:accent1>
      <a:accent2>
        <a:srgbClr val="1C7CA1"/>
      </a:accent2>
      <a:accent3>
        <a:srgbClr val="FCF7BA"/>
      </a:accent3>
      <a:accent4>
        <a:srgbClr val="FCE164"/>
      </a:accent4>
      <a:accent5>
        <a:srgbClr val="F15F5B"/>
      </a:accent5>
      <a:accent6>
        <a:srgbClr val="515350"/>
      </a:accent6>
      <a:hlink>
        <a:srgbClr val="F26649"/>
      </a:hlink>
      <a:folHlink>
        <a:srgbClr val="E2224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pinion Mobilitetsbaromenter April ORIGINAL" id="{B070DE98-9F61-4F93-A108-3E3A9104BC17}" vid="{3441FBBE-8BC1-4F7F-ABAB-FC18E6690D0E}"/>
    </a:ext>
  </a:extLst>
</a:theme>
</file>

<file path=ppt/theme/theme2.xml><?xml version="1.0" encoding="utf-8"?>
<a:theme xmlns:a="http://schemas.openxmlformats.org/drawingml/2006/main" name="PRESENTASJON">
  <a:themeElements>
    <a:clrScheme name="Egendefinert 1">
      <a:dk1>
        <a:srgbClr val="515350"/>
      </a:dk1>
      <a:lt1>
        <a:srgbClr val="FFFFFF"/>
      </a:lt1>
      <a:dk2>
        <a:srgbClr val="F26649"/>
      </a:dk2>
      <a:lt2>
        <a:srgbClr val="E7E6E6"/>
      </a:lt2>
      <a:accent1>
        <a:srgbClr val="71C3B3"/>
      </a:accent1>
      <a:accent2>
        <a:srgbClr val="1C7CA1"/>
      </a:accent2>
      <a:accent3>
        <a:srgbClr val="FCF7BA"/>
      </a:accent3>
      <a:accent4>
        <a:srgbClr val="FCE164"/>
      </a:accent4>
      <a:accent5>
        <a:srgbClr val="F15F5B"/>
      </a:accent5>
      <a:accent6>
        <a:srgbClr val="515350"/>
      </a:accent6>
      <a:hlink>
        <a:srgbClr val="F26649"/>
      </a:hlink>
      <a:folHlink>
        <a:srgbClr val="E2224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pinion Mobilitetsbaromenter April ORIGINAL" id="{B070DE98-9F61-4F93-A108-3E3A9104BC17}" vid="{E03739A7-316F-49F3-9DB4-3DB4BA2B315F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3" Type="http://schemas.microsoft.com/office/2011/relationships/webextension" Target="webextension3.xml"/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  <wetp:taskpane dockstate="right" visibility="0" width="350" row="9">
    <wetp:webextensionref xmlns:r="http://schemas.openxmlformats.org/officeDocument/2006/relationships" r:id="rId2"/>
  </wetp:taskpane>
  <wetp:taskpane dockstate="right" visibility="0" width="350" row="0">
    <wetp:webextensionref xmlns:r="http://schemas.openxmlformats.org/officeDocument/2006/relationships" r:id="rId3"/>
  </wetp:taskpane>
</wetp:taskpanes>
</file>

<file path=ppt/webextensions/webextension1.xml><?xml version="1.0" encoding="utf-8"?>
<we:webextension xmlns:we="http://schemas.microsoft.com/office/webextensions/webextension/2010/11" id="{EC46D9D7-D922-2547-B0A9-94A277E3AD4F}">
  <we:reference id="wa104380827" version="1.0.0.0" store="nb-NO" storeType="OMEX"/>
  <we:alternateReferences>
    <we:reference id="wa104380827" version="1.0.0.0" store="wa104380827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FC2B7098-2FCC-3A4E-92AB-C5B08E307181}">
  <we:reference id="wa104379997" version="1.0.0.2" store="nb-NO" storeType="OMEX"/>
  <we:alternateReferences>
    <we:reference id="wa104379997" version="1.0.0.2" store="wa104379997" storeType="OMEX"/>
  </we:alternateReferences>
  <we:properties/>
  <we:bindings/>
  <we:snapshot xmlns:r="http://schemas.openxmlformats.org/officeDocument/2006/relationships"/>
</we:webextension>
</file>

<file path=ppt/webextensions/webextension3.xml><?xml version="1.0" encoding="utf-8"?>
<we:webextension xmlns:we="http://schemas.microsoft.com/office/webextensions/webextension/2010/11" id="{F6A8BFFF-258C-ED4E-B6B5-366DD2E6E631}">
  <we:reference id="wa104381063" version="1.0.0.0" store="nb-NO" storeType="OMEX"/>
  <we:alternateReferences>
    <we:reference id="wa104381063" version="1.0.0.0" store="WA104381063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c01000c6-89ed-43e6-87eb-28373d6c29c0" xsi:nil="true"/>
    <lcf76f155ced4ddcb4097134ff3c332f xmlns="c01000c6-89ed-43e6-87eb-28373d6c29c0">
      <Terms xmlns="http://schemas.microsoft.com/office/infopath/2007/PartnerControls"/>
    </lcf76f155ced4ddcb4097134ff3c332f>
    <Forh_x00e5_ndsvisning xmlns="c01000c6-89ed-43e6-87eb-28373d6c29c0" xsi:nil="true"/>
    <Filtype xmlns="c01000c6-89ed-43e6-87eb-28373d6c29c0" xsi:nil="true"/>
    <TaxCatchAll xmlns="f7baca05-ced5-461e-8edc-0dc9e243092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9826056341EE1469B8684422E038A0C" ma:contentTypeVersion="19" ma:contentTypeDescription="Opprett et nytt dokument." ma:contentTypeScope="" ma:versionID="2a2ef84876640838ce3f2c7191588c6f">
  <xsd:schema xmlns:xsd="http://www.w3.org/2001/XMLSchema" xmlns:xs="http://www.w3.org/2001/XMLSchema" xmlns:p="http://schemas.microsoft.com/office/2006/metadata/properties" xmlns:ns2="c01000c6-89ed-43e6-87eb-28373d6c29c0" xmlns:ns3="f7baca05-ced5-461e-8edc-0dc9e2430925" xmlns:ns4="bdaa56ff-e4fa-4bdb-8477-5cb73ae3d147" targetNamespace="http://schemas.microsoft.com/office/2006/metadata/properties" ma:root="true" ma:fieldsID="14ec93ea0f2014500ece6a2e9b8be80b" ns2:_="" ns3:_="" ns4:_="">
    <xsd:import namespace="c01000c6-89ed-43e6-87eb-28373d6c29c0"/>
    <xsd:import namespace="f7baca05-ced5-461e-8edc-0dc9e2430925"/>
    <xsd:import namespace="bdaa56ff-e4fa-4bdb-8477-5cb73ae3d1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4:SharedWithUsers" minOccurs="0"/>
                <xsd:element ref="ns4:SharedWithDetails" minOccurs="0"/>
                <xsd:element ref="ns2:_Flow_SignoffStatus" minOccurs="0"/>
                <xsd:element ref="ns2:MediaServiceSearchProperties" minOccurs="0"/>
                <xsd:element ref="ns2:MediaServiceObjectDetectorVersions" minOccurs="0"/>
                <xsd:element ref="ns2:Forh_x00e5_ndsvisning" minOccurs="0"/>
                <xsd:element ref="ns2:Filtyp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1000c6-89ed-43e6-87eb-28373d6c29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2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Bildemerkelapper" ma:readOnly="false" ma:fieldId="{5cf76f15-5ced-4ddc-b409-7134ff3c332f}" ma:taxonomyMulti="true" ma:sspId="8f723485-c56b-4a09-bb9d-56abd550960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Flow_SignoffStatus" ma:index="21" nillable="true" ma:displayName="Godkjenningsstatus" ma:internalName="Godkjenningsstatus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Forh_x00e5_ndsvisning" ma:index="24" nillable="true" ma:displayName="Forhåndsvisning" ma:format="Thumbnail" ma:internalName="Forh_x00e5_ndsvisning">
      <xsd:simpleType>
        <xsd:restriction base="dms:Unknown"/>
      </xsd:simpleType>
    </xsd:element>
    <xsd:element name="Filtype" ma:index="25" nillable="true" ma:displayName="Filtype" ma:format="Thumbnail" ma:internalName="Filtype">
      <xsd:simpleType>
        <xsd:restriction base="dms:Unknown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aca05-ced5-461e-8edc-0dc9e2430925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547321c7-e984-439c-8c0d-566f6d35c443}" ma:internalName="TaxCatchAll" ma:showField="CatchAllData" ma:web="bdaa56ff-e4fa-4bdb-8477-5cb73ae3d14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aa56ff-e4fa-4bdb-8477-5cb73ae3d147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B08D0DE-2A59-4FCC-8ED0-2A7F5A14263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FD5BB1F-22C8-403B-802E-B03043A468DC}">
  <ds:schemaRefs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dcmitype/"/>
    <ds:schemaRef ds:uri="http://www.w3.org/XML/1998/namespace"/>
    <ds:schemaRef ds:uri="bdaa56ff-e4fa-4bdb-8477-5cb73ae3d147"/>
    <ds:schemaRef ds:uri="http://purl.org/dc/terms/"/>
    <ds:schemaRef ds:uri="http://schemas.microsoft.com/office/infopath/2007/PartnerControls"/>
    <ds:schemaRef ds:uri="f7baca05-ced5-461e-8edc-0dc9e2430925"/>
    <ds:schemaRef ds:uri="c01000c6-89ed-43e6-87eb-28373d6c29c0"/>
  </ds:schemaRefs>
</ds:datastoreItem>
</file>

<file path=customXml/itemProps3.xml><?xml version="1.0" encoding="utf-8"?>
<ds:datastoreItem xmlns:ds="http://schemas.openxmlformats.org/officeDocument/2006/customXml" ds:itemID="{B7E93D15-12E9-41E6-A75A-AAFD67A282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01000c6-89ed-43e6-87eb-28373d6c29c0"/>
    <ds:schemaRef ds:uri="f7baca05-ced5-461e-8edc-0dc9e2430925"/>
    <ds:schemaRef ds:uri="bdaa56ff-e4fa-4bdb-8477-5cb73ae3d1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Opinion Mobilitetsbaromenter April ORIGINAL</Template>
  <TotalTime>17121</TotalTime>
  <Words>1098</Words>
  <Application>Microsoft Office PowerPoint</Application>
  <PresentationFormat>Widescreen</PresentationFormat>
  <Paragraphs>425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12</vt:i4>
      </vt:variant>
    </vt:vector>
  </HeadingPairs>
  <TitlesOfParts>
    <vt:vector size="19" baseType="lpstr">
      <vt:lpstr>Arial</vt:lpstr>
      <vt:lpstr>Calibri</vt:lpstr>
      <vt:lpstr>Century Gothic</vt:lpstr>
      <vt:lpstr>Century Schoolbook</vt:lpstr>
      <vt:lpstr>Courier New</vt:lpstr>
      <vt:lpstr>RAPPORT</vt:lpstr>
      <vt:lpstr>PRESENTASJON</vt:lpstr>
      <vt:lpstr>Opinion Mobilitetsbarometer</vt:lpstr>
      <vt:lpstr>Formål og bakgrunn</vt:lpstr>
      <vt:lpstr>Prosjektinformasjon</vt:lpstr>
      <vt:lpstr>Rettigheter og tilgang</vt:lpstr>
      <vt:lpstr>Hele befolkningen Juni 2026 (Base=1000)  Andeler som har benyttet siste 30 dager</vt:lpstr>
      <vt:lpstr>Hele befolkningen Andeler som har benyttet siste 30 dager, offentlig transport  </vt:lpstr>
      <vt:lpstr>Hele befolkningen Andeler som har benyttet siste 30 dager, privat transport  </vt:lpstr>
      <vt:lpstr>Hele befolkningen Andeler som har benyttet tjenester siste 30 dager</vt:lpstr>
      <vt:lpstr> Andeler som har benyttet siste 30 dager, summert per kvartal</vt:lpstr>
      <vt:lpstr>Andeler som har benyttet tjenester siste 30 dager, summert per kvartal</vt:lpstr>
      <vt:lpstr>Vedlegg</vt:lpstr>
      <vt:lpstr>Feilmarginstabell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Mobilitetsbarometer_Tidsserie_Q-TABLET-0RF4BT74.Q</dc:title>
  <dc:creator>Ole Brauteset</dc:creator>
  <cp:lastModifiedBy>Ole Brauteset</cp:lastModifiedBy>
  <cp:revision>226</cp:revision>
  <dcterms:created xsi:type="dcterms:W3CDTF">2022-05-19T19:16:37Z</dcterms:created>
  <dcterms:modified xsi:type="dcterms:W3CDTF">2026-07-30T13:38:46Z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0x01010039826056341EE1469B8684422E038A0C</vt:lpwstr>
  </property>
  <property fmtid="{D5CDD505-2E9C-101B-9397-08002B2CF9AE}" pid="3" name="MediaServiceImageTags">
    <vt:lpwstr/>
  </property>
</Properties>
</file>